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" initials="i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68"/>
    <p:restoredTop sz="94660"/>
  </p:normalViewPr>
  <p:slideViewPr>
    <p:cSldViewPr snapToGrid="0">
      <p:cViewPr varScale="1">
        <p:scale>
          <a:sx n="112" d="100"/>
          <a:sy n="112" d="100"/>
        </p:scale>
        <p:origin x="864" y="96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2202AE-2784-4B34-A76D-7A9B815106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5A501FC-E157-4B3D-8075-C52CAC70F2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1CB41F-D11B-455D-B766-50DCD7DD9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D86B7-682A-4068-90D7-ED58D94E32B9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CE4275-B07D-4AAF-ACF9-4D25535BA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4B394A-DC95-4FBD-8DC9-3BBA0899C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4BEAD-CC71-42BF-9A22-B538766E2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305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DCBE85-F19B-4EED-B6CA-81D964D59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03824-8BBC-4186-B6AD-C839C6144D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08FC7A-064B-429C-A833-8558C3F68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D86B7-682A-4068-90D7-ED58D94E32B9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25E95-848C-4A7F-91F4-455509551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86079-CF9B-448B-821E-5AF0DB02E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4BEAD-CC71-42BF-9A22-B538766E2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722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417C7AD-6B9A-4183-9EA7-45A5803BC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CE3E1E-473A-4537-B658-40A8EBED5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E22E6C-25FE-41BF-9B88-890A1BA6A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D86B7-682A-4068-90D7-ED58D94E32B9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F981D5-4D96-4EF2-996B-65AF84C57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1D5DB2-330A-455F-AA3E-1CDFE8770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4BEAD-CC71-42BF-9A22-B538766E2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934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BE8447-2303-4CA4-9DAD-42141D21A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ABD9F1-09E9-4A3A-AC2D-AC65404A3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13680A-68DB-4ABD-9E6F-9D2B855B9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D86B7-682A-4068-90D7-ED58D94E32B9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DD9524-52D8-4F14-9A00-66E54F8AB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622979-6514-4A3A-9039-46BBB8475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4BEAD-CC71-42BF-9A22-B538766E2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820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E1C475-84DC-4634-936C-6B9950844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68BA8E-0531-4739-A744-8E259553A1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7504D5-3CE8-42FF-88DE-F15817B4A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D86B7-682A-4068-90D7-ED58D94E32B9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B29AF7-9DC2-4A30-AD05-084D7A0EF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BBB75D-1DD9-479D-BAF4-B9151379B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4BEAD-CC71-42BF-9A22-B538766E2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591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B57755-810B-43F8-BAD9-1A899295B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41113A-F2A2-4FA3-8540-05391CF733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4A3FAE-57F3-4AD0-AC5A-44F34EA7ED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E2E768-084D-4CEC-9D05-2A84FEEE7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D86B7-682A-4068-90D7-ED58D94E32B9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F82180-EA48-4433-8BD0-877A82946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D6A6E7-A21F-4D7A-BBD9-1FB1725C0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4BEAD-CC71-42BF-9A22-B538766E2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432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F020D6-EC0B-4E5A-9FD0-BDAB782F3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0978C1-CF28-4575-A66D-01D0CDDC3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ADB256-C1B6-4A4F-A575-738302AEA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DDBD0F2-385F-4E4A-B779-7378A380FA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09C2FF0-086A-4DF2-9ECE-84160D020C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D935836-3254-45E7-9C80-B061FDCB9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D86B7-682A-4068-90D7-ED58D94E32B9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2431782-E578-4F13-8523-1652366C6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7B9D8D9-F4CB-47AF-88FC-CE7310230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4BEAD-CC71-42BF-9A22-B538766E2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754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06D81F-C203-4B34-AA29-9E1B13AFF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7D6B8D2-1C8E-422E-AAC1-764B3FF90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D86B7-682A-4068-90D7-ED58D94E32B9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7719CC9-86EE-497C-8B52-8743D8A92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22EDA7-3A32-4C5F-9E36-7970F99C0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4BEAD-CC71-42BF-9A22-B538766E2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415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31F16AD-F1F2-432F-A033-DDC10DBF6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D86B7-682A-4068-90D7-ED58D94E32B9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8FE1743-FD54-45DB-A7F0-137247A32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9299EB-2172-4743-988A-7518CEC34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4BEAD-CC71-42BF-9A22-B538766E2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46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C53119-DDD5-41CA-BB2F-D52D812EA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25123B-C7E6-4F49-8000-1C94D0C18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A744D5-4789-420F-8180-8D18B6D486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6171DC-5A4F-4783-BA13-802662610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D86B7-682A-4068-90D7-ED58D94E32B9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D366F9-18C3-4802-B765-A8BD666AC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919AFC-EBCB-4EA5-9804-AC4EFCCAF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4BEAD-CC71-42BF-9A22-B538766E2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512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61B0FA-4C96-44F6-959D-F0FD98DB3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7FF96FC-B63C-4367-A1F9-20031125A4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AB00BD7-F5C5-4C91-A7C7-0779D8CDAF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6917E5-2C1A-4088-8B0E-D95A02946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D86B7-682A-4068-90D7-ED58D94E32B9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CB1D54-196C-4DC2-A235-4B4CEA615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2D8720-1974-4EC5-9D83-EBAF09119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4BEAD-CC71-42BF-9A22-B538766E2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92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788CA4-D73D-4BD0-9320-D29E49389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74EF43-B982-4A7F-B0D7-D5A0CFC8B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4F524D-E08C-47B1-A486-7EA6EE34C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D86B7-682A-4068-90D7-ED58D94E32B9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AA070D-97D2-42B5-B172-51C183C2C7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4857C5-D36B-445C-915D-3F45AB90A0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4BEAD-CC71-42BF-9A22-B538766E2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733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26" Type="http://schemas.openxmlformats.org/officeDocument/2006/relationships/image" Target="../media/image38.pn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34" Type="http://schemas.openxmlformats.org/officeDocument/2006/relationships/image" Target="../media/image4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image" Target="../media/image37.png"/><Relationship Id="rId33" Type="http://schemas.openxmlformats.org/officeDocument/2006/relationships/image" Target="../media/image45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6.png"/><Relationship Id="rId32" Type="http://schemas.openxmlformats.org/officeDocument/2006/relationships/image" Target="../media/image44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28" Type="http://schemas.openxmlformats.org/officeDocument/2006/relationships/image" Target="../media/image40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31" Type="http://schemas.openxmlformats.org/officeDocument/2006/relationships/image" Target="../media/image43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Relationship Id="rId27" Type="http://schemas.openxmlformats.org/officeDocument/2006/relationships/image" Target="../media/image39.png"/><Relationship Id="rId30" Type="http://schemas.openxmlformats.org/officeDocument/2006/relationships/image" Target="../media/image42.png"/><Relationship Id="rId8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상자 3">
            <a:extLst>
              <a:ext uri="{FF2B5EF4-FFF2-40B4-BE49-F238E27FC236}">
                <a16:creationId xmlns:a16="http://schemas.microsoft.com/office/drawing/2014/main" id="{0C8EC28D-C579-EE4C-B8B0-AE782CAAFE17}"/>
              </a:ext>
            </a:extLst>
          </p:cNvPr>
          <p:cNvSpPr txBox="1"/>
          <p:nvPr/>
        </p:nvSpPr>
        <p:spPr>
          <a:xfrm>
            <a:off x="7159255" y="2906433"/>
            <a:ext cx="4886960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400" dirty="0" smtClean="0">
                <a:solidFill>
                  <a:schemeClr val="bg1"/>
                </a:solidFill>
                <a:latin typeface="CookieRunOTF Black" panose="020B0600000101010101" pitchFamily="34" charset="-127"/>
                <a:ea typeface="CookieRunOTF Black" panose="020B0600000101010101" pitchFamily="34" charset="-127"/>
              </a:rPr>
              <a:t>중고차 거래 플랫폼</a:t>
            </a:r>
            <a:endParaRPr kumimoji="1" lang="ko-KR" altLang="en-US" sz="1400" dirty="0">
              <a:solidFill>
                <a:schemeClr val="bg1"/>
              </a:solidFill>
              <a:latin typeface="CookieRunOTF Black" panose="020B0600000101010101" pitchFamily="34" charset="-127"/>
              <a:ea typeface="CookieRunOTF Black" panose="020B0600000101010101" pitchFamily="34" charset="-127"/>
            </a:endParaRPr>
          </a:p>
        </p:txBody>
      </p:sp>
      <p:sp>
        <p:nvSpPr>
          <p:cNvPr id="6" name="텍스트상자 5">
            <a:extLst>
              <a:ext uri="{FF2B5EF4-FFF2-40B4-BE49-F238E27FC236}">
                <a16:creationId xmlns:a16="http://schemas.microsoft.com/office/drawing/2014/main" id="{73089012-B5B7-0E4C-A116-65C2D2A157AE}"/>
              </a:ext>
            </a:extLst>
          </p:cNvPr>
          <p:cNvSpPr txBox="1"/>
          <p:nvPr/>
        </p:nvSpPr>
        <p:spPr>
          <a:xfrm>
            <a:off x="6105466" y="3745162"/>
            <a:ext cx="3996504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200" b="1" dirty="0" smtClean="0">
                <a:solidFill>
                  <a:schemeClr val="bg2">
                    <a:lumMod val="7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최윤석</a:t>
            </a:r>
            <a:r>
              <a:rPr kumimoji="1" lang="en-US" altLang="ko-KR" sz="1200" b="1" dirty="0" smtClean="0">
                <a:solidFill>
                  <a:schemeClr val="bg2">
                    <a:lumMod val="7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kumimoji="1" lang="en-US" altLang="ko-KR" sz="1200" b="1" dirty="0">
                <a:solidFill>
                  <a:schemeClr val="bg2">
                    <a:lumMod val="7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| </a:t>
            </a:r>
            <a:r>
              <a:rPr kumimoji="1" lang="ko-KR" altLang="en-US" sz="1200" b="1" dirty="0" smtClean="0">
                <a:solidFill>
                  <a:schemeClr val="bg2">
                    <a:lumMod val="7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김종우</a:t>
            </a:r>
            <a:r>
              <a:rPr kumimoji="1" lang="en-US" altLang="ko-KR" sz="1200" b="1" dirty="0" smtClean="0">
                <a:solidFill>
                  <a:schemeClr val="bg2">
                    <a:lumMod val="7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kumimoji="1" lang="en-US" altLang="ko-KR" sz="1200" b="1" dirty="0">
                <a:solidFill>
                  <a:schemeClr val="bg2">
                    <a:lumMod val="7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| </a:t>
            </a:r>
            <a:r>
              <a:rPr kumimoji="1" lang="ko-KR" altLang="en-US" sz="1200" b="1" dirty="0" smtClean="0">
                <a:solidFill>
                  <a:schemeClr val="bg2">
                    <a:lumMod val="7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정재욱</a:t>
            </a:r>
            <a:r>
              <a:rPr kumimoji="1" lang="en-US" altLang="ko-KR" sz="1200" b="1" dirty="0" smtClean="0">
                <a:solidFill>
                  <a:schemeClr val="bg2">
                    <a:lumMod val="7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kumimoji="1" lang="en-US" altLang="ko-KR" sz="1200" b="1" dirty="0">
                <a:solidFill>
                  <a:schemeClr val="bg2">
                    <a:lumMod val="7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| </a:t>
            </a:r>
            <a:r>
              <a:rPr kumimoji="1" lang="ko-KR" altLang="en-US" sz="1200" b="1" dirty="0" err="1">
                <a:solidFill>
                  <a:schemeClr val="bg2">
                    <a:lumMod val="7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위재형</a:t>
            </a:r>
            <a:r>
              <a:rPr kumimoji="1" lang="ko-KR" altLang="en-US" sz="1200" b="1" dirty="0">
                <a:solidFill>
                  <a:schemeClr val="bg2">
                    <a:lumMod val="7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kumimoji="1" lang="en-US" altLang="ko-KR" sz="1200" b="1" dirty="0" smtClean="0">
                <a:solidFill>
                  <a:schemeClr val="bg2">
                    <a:lumMod val="7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kumimoji="1" lang="en-US" altLang="ko-KR" sz="1200" b="1" dirty="0">
                <a:solidFill>
                  <a:schemeClr val="bg2">
                    <a:lumMod val="7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| </a:t>
            </a:r>
            <a:r>
              <a:rPr kumimoji="1" lang="ko-KR" altLang="en-US" sz="1200" b="1" dirty="0" smtClean="0">
                <a:solidFill>
                  <a:schemeClr val="bg2">
                    <a:lumMod val="7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조성은</a:t>
            </a:r>
            <a:endParaRPr kumimoji="1" lang="ko-KR" altLang="en-US" sz="1200" b="1" dirty="0">
              <a:solidFill>
                <a:schemeClr val="bg2">
                  <a:lumMod val="7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7" name="텍스트상자 3">
            <a:extLst>
              <a:ext uri="{FF2B5EF4-FFF2-40B4-BE49-F238E27FC236}">
                <a16:creationId xmlns:a16="http://schemas.microsoft.com/office/drawing/2014/main" id="{0C8EC28D-C579-EE4C-B8B0-AE782CAAFE17}"/>
              </a:ext>
            </a:extLst>
          </p:cNvPr>
          <p:cNvSpPr txBox="1"/>
          <p:nvPr/>
        </p:nvSpPr>
        <p:spPr>
          <a:xfrm>
            <a:off x="5360435" y="3200393"/>
            <a:ext cx="4886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20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THEFACESHOP INKLIPQUID" panose="03050503000000000000" pitchFamily="49" charset="-127"/>
              </a:rPr>
              <a:t>Team : </a:t>
            </a:r>
            <a:r>
              <a:rPr kumimoji="1" lang="en-US" altLang="ko-KR" sz="2000" dirty="0" smtClean="0">
                <a:solidFill>
                  <a:schemeClr val="bg1">
                    <a:lumMod val="50000"/>
                  </a:schemeClr>
                </a:solidFill>
                <a:latin typeface="CookieRunOTF Black" panose="020B0600000101010101" pitchFamily="34" charset="-127"/>
                <a:ea typeface="CookieRunOTF Black" panose="020B0600000101010101" pitchFamily="34" charset="-127"/>
              </a:rPr>
              <a:t>ENDGAME</a:t>
            </a:r>
            <a:endParaRPr kumimoji="1" lang="ko-KR" altLang="en-US" sz="2000" dirty="0">
              <a:solidFill>
                <a:schemeClr val="bg1">
                  <a:lumMod val="50000"/>
                </a:schemeClr>
              </a:solidFill>
              <a:latin typeface="CookieRunOTF Black" panose="020B0600000101010101" pitchFamily="34" charset="-127"/>
              <a:ea typeface="CookieRunOTF Black" panose="020B0600000101010101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278" y="1926197"/>
            <a:ext cx="2622260" cy="127419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804" y="5601525"/>
            <a:ext cx="920445" cy="920445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5A2C29EE-696E-4DFD-8AB5-7A3B11DAB6BD}"/>
              </a:ext>
            </a:extLst>
          </p:cNvPr>
          <p:cNvSpPr txBox="1"/>
          <p:nvPr/>
        </p:nvSpPr>
        <p:spPr>
          <a:xfrm>
            <a:off x="4103823" y="5683182"/>
            <a:ext cx="678798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Team ENDGAME : </a:t>
            </a:r>
          </a:p>
          <a:p>
            <a:pPr algn="ctr">
              <a:lnSpc>
                <a:spcPct val="120000"/>
              </a:lnSpc>
            </a:pPr>
            <a:r>
              <a:rPr lang="en-US" altLang="ko-KR" dirty="0" err="1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BackEnd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, </a:t>
            </a:r>
            <a:r>
              <a:rPr lang="en-US" altLang="ko-KR" dirty="0" err="1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FrontEnd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를 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Game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처럼 </a:t>
            </a:r>
            <a:r>
              <a:rPr lang="ko-KR" altLang="en-US" b="1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즐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기자는 뜻에서 합친 단어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700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0CED243-39B0-A746-8937-902827D0FD4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5118" y="1694205"/>
            <a:ext cx="1277071" cy="1096392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F2846CB8-EB7E-4348-A3DF-1422FC4BB6DB}"/>
              </a:ext>
            </a:extLst>
          </p:cNvPr>
          <p:cNvGrpSpPr/>
          <p:nvPr/>
        </p:nvGrpSpPr>
        <p:grpSpPr>
          <a:xfrm>
            <a:off x="7619892" y="1982729"/>
            <a:ext cx="1969235" cy="741810"/>
            <a:chOff x="3919416" y="1644548"/>
            <a:chExt cx="565504" cy="74181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93DB600-97F5-3E40-8D34-823C41A15FC0}"/>
                </a:ext>
              </a:extLst>
            </p:cNvPr>
            <p:cNvGrpSpPr/>
            <p:nvPr/>
          </p:nvGrpSpPr>
          <p:grpSpPr>
            <a:xfrm>
              <a:off x="3919416" y="1655602"/>
              <a:ext cx="542795" cy="730756"/>
              <a:chOff x="3919416" y="1655602"/>
              <a:chExt cx="542795" cy="730756"/>
            </a:xfrm>
          </p:grpSpPr>
          <p:sp>
            <p:nvSpPr>
              <p:cNvPr id="14" name="텍스트상자 13">
                <a:extLst>
                  <a:ext uri="{FF2B5EF4-FFF2-40B4-BE49-F238E27FC236}">
                    <a16:creationId xmlns:a16="http://schemas.microsoft.com/office/drawing/2014/main" id="{38ED7409-63BD-BA45-BA83-C241AE6DCB75}"/>
                  </a:ext>
                </a:extLst>
              </p:cNvPr>
              <p:cNvSpPr txBox="1"/>
              <p:nvPr/>
            </p:nvSpPr>
            <p:spPr>
              <a:xfrm>
                <a:off x="3919416" y="1986248"/>
                <a:ext cx="54279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ko-KR" sz="2000" b="1" dirty="0" smtClean="0">
                    <a:solidFill>
                      <a:srgbClr val="C8A273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IntelliJ </a:t>
                </a:r>
                <a:r>
                  <a:rPr kumimoji="1" lang="en-US" altLang="ko-KR" sz="2000" dirty="0">
                    <a:solidFill>
                      <a:srgbClr val="C8A273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IDEA</a:t>
                </a:r>
                <a:r>
                  <a:rPr kumimoji="1" lang="en-US" altLang="ko-KR" sz="2000" b="1" dirty="0" smtClean="0">
                    <a:solidFill>
                      <a:srgbClr val="C8A273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 </a:t>
                </a:r>
                <a:endParaRPr kumimoji="1" lang="ko-KR" altLang="en-US" sz="2000" b="1" dirty="0">
                  <a:solidFill>
                    <a:srgbClr val="C8A273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17" name="텍스트상자 12">
                <a:extLst>
                  <a:ext uri="{FF2B5EF4-FFF2-40B4-BE49-F238E27FC236}">
                    <a16:creationId xmlns:a16="http://schemas.microsoft.com/office/drawing/2014/main" id="{16577584-8939-264A-9516-69DE0410068D}"/>
                  </a:ext>
                </a:extLst>
              </p:cNvPr>
              <p:cNvSpPr txBox="1"/>
              <p:nvPr/>
            </p:nvSpPr>
            <p:spPr>
              <a:xfrm>
                <a:off x="4026957" y="1655602"/>
                <a:ext cx="4352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ko-KR" sz="2000" dirty="0" smtClean="0">
                    <a:solidFill>
                      <a:srgbClr val="C8A273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Tool </a:t>
                </a:r>
                <a:endParaRPr kumimoji="1" lang="ko-KR" altLang="en-US" sz="2000" dirty="0">
                  <a:solidFill>
                    <a:srgbClr val="C8A273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</p:grp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A36615CA-5AD7-1942-A4E3-1E66E95B84D1}"/>
                </a:ext>
              </a:extLst>
            </p:cNvPr>
            <p:cNvCxnSpPr>
              <a:cxnSpLocks/>
            </p:cNvCxnSpPr>
            <p:nvPr/>
          </p:nvCxnSpPr>
          <p:spPr>
            <a:xfrm>
              <a:off x="4484920" y="1644548"/>
              <a:ext cx="0" cy="628161"/>
            </a:xfrm>
            <a:prstGeom prst="line">
              <a:avLst/>
            </a:prstGeom>
            <a:ln w="25400">
              <a:solidFill>
                <a:srgbClr val="C8A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BDF1759F-A81E-734B-808E-52E5298BEF5C}"/>
              </a:ext>
            </a:extLst>
          </p:cNvPr>
          <p:cNvSpPr txBox="1"/>
          <p:nvPr/>
        </p:nvSpPr>
        <p:spPr>
          <a:xfrm>
            <a:off x="969378" y="805268"/>
            <a:ext cx="2109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02</a:t>
            </a:r>
          </a:p>
          <a:p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개발 환경</a:t>
            </a:r>
            <a:endParaRPr lang="ko-KR" altLang="en-US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2846CB8-EB7E-4348-A3DF-1422FC4BB6DB}"/>
              </a:ext>
            </a:extLst>
          </p:cNvPr>
          <p:cNvGrpSpPr/>
          <p:nvPr/>
        </p:nvGrpSpPr>
        <p:grpSpPr>
          <a:xfrm>
            <a:off x="3968452" y="1982729"/>
            <a:ext cx="2031610" cy="714191"/>
            <a:chOff x="3939685" y="1646409"/>
            <a:chExt cx="2031610" cy="71419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93DB600-97F5-3E40-8D34-823C41A15FC0}"/>
                </a:ext>
              </a:extLst>
            </p:cNvPr>
            <p:cNvGrpSpPr/>
            <p:nvPr/>
          </p:nvGrpSpPr>
          <p:grpSpPr>
            <a:xfrm>
              <a:off x="3939685" y="1673776"/>
              <a:ext cx="2031610" cy="686824"/>
              <a:chOff x="3939685" y="1673776"/>
              <a:chExt cx="2031610" cy="686824"/>
            </a:xfrm>
          </p:grpSpPr>
          <p:sp>
            <p:nvSpPr>
              <p:cNvPr id="16" name="텍스트상자 13">
                <a:extLst>
                  <a:ext uri="{FF2B5EF4-FFF2-40B4-BE49-F238E27FC236}">
                    <a16:creationId xmlns:a16="http://schemas.microsoft.com/office/drawing/2014/main" id="{38ED7409-63BD-BA45-BA83-C241AE6DCB75}"/>
                  </a:ext>
                </a:extLst>
              </p:cNvPr>
              <p:cNvSpPr txBox="1"/>
              <p:nvPr/>
            </p:nvSpPr>
            <p:spPr>
              <a:xfrm>
                <a:off x="3939685" y="1960490"/>
                <a:ext cx="20316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ko-KR" sz="2000" b="1" dirty="0" smtClean="0">
                    <a:solidFill>
                      <a:srgbClr val="C8A273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Window 10</a:t>
                </a:r>
                <a:endParaRPr kumimoji="1" lang="ko-KR" altLang="en-US" sz="2000" b="1" dirty="0">
                  <a:solidFill>
                    <a:srgbClr val="C8A273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18" name="텍스트상자 12">
                <a:extLst>
                  <a:ext uri="{FF2B5EF4-FFF2-40B4-BE49-F238E27FC236}">
                    <a16:creationId xmlns:a16="http://schemas.microsoft.com/office/drawing/2014/main" id="{16577584-8939-264A-9516-69DE0410068D}"/>
                  </a:ext>
                </a:extLst>
              </p:cNvPr>
              <p:cNvSpPr txBox="1"/>
              <p:nvPr/>
            </p:nvSpPr>
            <p:spPr>
              <a:xfrm>
                <a:off x="4576579" y="1673776"/>
                <a:ext cx="13947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ko-KR" sz="2000" dirty="0" smtClean="0">
                    <a:solidFill>
                      <a:srgbClr val="C8A273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OS </a:t>
                </a:r>
                <a:endParaRPr kumimoji="1" lang="ko-KR" altLang="en-US" sz="2000" dirty="0">
                  <a:solidFill>
                    <a:srgbClr val="C8A273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</p:grpSp>
        <p:cxnSp>
          <p:nvCxnSpPr>
            <p:cNvPr id="15" name="직선 연결선[R] 19">
              <a:extLst>
                <a:ext uri="{FF2B5EF4-FFF2-40B4-BE49-F238E27FC236}">
                  <a16:creationId xmlns:a16="http://schemas.microsoft.com/office/drawing/2014/main" id="{A36615CA-5AD7-1942-A4E3-1E66E95B84D1}"/>
                </a:ext>
              </a:extLst>
            </p:cNvPr>
            <p:cNvCxnSpPr>
              <a:cxnSpLocks/>
            </p:cNvCxnSpPr>
            <p:nvPr/>
          </p:nvCxnSpPr>
          <p:spPr>
            <a:xfrm>
              <a:off x="3939685" y="1646409"/>
              <a:ext cx="0" cy="628161"/>
            </a:xfrm>
            <a:prstGeom prst="line">
              <a:avLst/>
            </a:prstGeom>
            <a:ln w="25400">
              <a:solidFill>
                <a:srgbClr val="C8A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0622C0D9-A4A6-9743-8FEB-304F8CADF90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5118" y="3241114"/>
            <a:ext cx="1330454" cy="1441325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F2846CB8-EB7E-4348-A3DF-1422FC4BB6DB}"/>
              </a:ext>
            </a:extLst>
          </p:cNvPr>
          <p:cNvGrpSpPr/>
          <p:nvPr/>
        </p:nvGrpSpPr>
        <p:grpSpPr>
          <a:xfrm>
            <a:off x="4045259" y="3604680"/>
            <a:ext cx="2031610" cy="714191"/>
            <a:chOff x="3939685" y="1646409"/>
            <a:chExt cx="2031610" cy="714191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E93DB600-97F5-3E40-8D34-823C41A15FC0}"/>
                </a:ext>
              </a:extLst>
            </p:cNvPr>
            <p:cNvGrpSpPr/>
            <p:nvPr/>
          </p:nvGrpSpPr>
          <p:grpSpPr>
            <a:xfrm>
              <a:off x="3939685" y="1673776"/>
              <a:ext cx="2031610" cy="686824"/>
              <a:chOff x="3939685" y="1673776"/>
              <a:chExt cx="2031610" cy="686824"/>
            </a:xfrm>
          </p:grpSpPr>
          <p:sp>
            <p:nvSpPr>
              <p:cNvPr id="30" name="텍스트상자 13">
                <a:extLst>
                  <a:ext uri="{FF2B5EF4-FFF2-40B4-BE49-F238E27FC236}">
                    <a16:creationId xmlns:a16="http://schemas.microsoft.com/office/drawing/2014/main" id="{38ED7409-63BD-BA45-BA83-C241AE6DCB75}"/>
                  </a:ext>
                </a:extLst>
              </p:cNvPr>
              <p:cNvSpPr txBox="1"/>
              <p:nvPr/>
            </p:nvSpPr>
            <p:spPr>
              <a:xfrm>
                <a:off x="3939685" y="1960490"/>
                <a:ext cx="20316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ko-KR" sz="2000" b="1" dirty="0" smtClean="0">
                    <a:solidFill>
                      <a:srgbClr val="C8A273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MYSQL</a:t>
                </a:r>
                <a:endParaRPr kumimoji="1" lang="ko-KR" altLang="en-US" sz="2000" b="1" dirty="0">
                  <a:solidFill>
                    <a:srgbClr val="C8A273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31" name="텍스트상자 12">
                <a:extLst>
                  <a:ext uri="{FF2B5EF4-FFF2-40B4-BE49-F238E27FC236}">
                    <a16:creationId xmlns:a16="http://schemas.microsoft.com/office/drawing/2014/main" id="{16577584-8939-264A-9516-69DE0410068D}"/>
                  </a:ext>
                </a:extLst>
              </p:cNvPr>
              <p:cNvSpPr txBox="1"/>
              <p:nvPr/>
            </p:nvSpPr>
            <p:spPr>
              <a:xfrm>
                <a:off x="4576579" y="1673776"/>
                <a:ext cx="13947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ko-KR" sz="2000" dirty="0" smtClean="0">
                    <a:solidFill>
                      <a:srgbClr val="C8A273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DB </a:t>
                </a:r>
                <a:endParaRPr kumimoji="1" lang="ko-KR" altLang="en-US" sz="2000" dirty="0">
                  <a:solidFill>
                    <a:srgbClr val="C8A273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</p:grpSp>
        <p:cxnSp>
          <p:nvCxnSpPr>
            <p:cNvPr id="29" name="직선 연결선[R] 19">
              <a:extLst>
                <a:ext uri="{FF2B5EF4-FFF2-40B4-BE49-F238E27FC236}">
                  <a16:creationId xmlns:a16="http://schemas.microsoft.com/office/drawing/2014/main" id="{A36615CA-5AD7-1942-A4E3-1E66E95B84D1}"/>
                </a:ext>
              </a:extLst>
            </p:cNvPr>
            <p:cNvCxnSpPr>
              <a:cxnSpLocks/>
            </p:cNvCxnSpPr>
            <p:nvPr/>
          </p:nvCxnSpPr>
          <p:spPr>
            <a:xfrm>
              <a:off x="3939685" y="1646409"/>
              <a:ext cx="0" cy="628161"/>
            </a:xfrm>
            <a:prstGeom prst="line">
              <a:avLst/>
            </a:prstGeom>
            <a:ln w="25400">
              <a:solidFill>
                <a:srgbClr val="C8A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2846CB8-EB7E-4348-A3DF-1422FC4BB6DB}"/>
              </a:ext>
            </a:extLst>
          </p:cNvPr>
          <p:cNvGrpSpPr/>
          <p:nvPr/>
        </p:nvGrpSpPr>
        <p:grpSpPr>
          <a:xfrm>
            <a:off x="7619892" y="3577061"/>
            <a:ext cx="1969235" cy="741810"/>
            <a:chOff x="3919416" y="1644548"/>
            <a:chExt cx="565504" cy="741810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E93DB600-97F5-3E40-8D34-823C41A15FC0}"/>
                </a:ext>
              </a:extLst>
            </p:cNvPr>
            <p:cNvGrpSpPr/>
            <p:nvPr/>
          </p:nvGrpSpPr>
          <p:grpSpPr>
            <a:xfrm>
              <a:off x="3919416" y="1655602"/>
              <a:ext cx="542795" cy="730756"/>
              <a:chOff x="3919416" y="1655602"/>
              <a:chExt cx="542795" cy="730756"/>
            </a:xfrm>
          </p:grpSpPr>
          <p:sp>
            <p:nvSpPr>
              <p:cNvPr id="35" name="텍스트상자 13">
                <a:extLst>
                  <a:ext uri="{FF2B5EF4-FFF2-40B4-BE49-F238E27FC236}">
                    <a16:creationId xmlns:a16="http://schemas.microsoft.com/office/drawing/2014/main" id="{38ED7409-63BD-BA45-BA83-C241AE6DCB75}"/>
                  </a:ext>
                </a:extLst>
              </p:cNvPr>
              <p:cNvSpPr txBox="1"/>
              <p:nvPr/>
            </p:nvSpPr>
            <p:spPr>
              <a:xfrm>
                <a:off x="3919416" y="1986248"/>
                <a:ext cx="54279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ko-KR" sz="2000" b="1" dirty="0" smtClean="0">
                    <a:solidFill>
                      <a:srgbClr val="C8A273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AWS</a:t>
                </a:r>
                <a:endParaRPr kumimoji="1" lang="ko-KR" altLang="en-US" sz="2000" b="1" dirty="0">
                  <a:solidFill>
                    <a:srgbClr val="C8A273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36" name="텍스트상자 12">
                <a:extLst>
                  <a:ext uri="{FF2B5EF4-FFF2-40B4-BE49-F238E27FC236}">
                    <a16:creationId xmlns:a16="http://schemas.microsoft.com/office/drawing/2014/main" id="{16577584-8939-264A-9516-69DE0410068D}"/>
                  </a:ext>
                </a:extLst>
              </p:cNvPr>
              <p:cNvSpPr txBox="1"/>
              <p:nvPr/>
            </p:nvSpPr>
            <p:spPr>
              <a:xfrm>
                <a:off x="4026957" y="1655602"/>
                <a:ext cx="4352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ko-KR" altLang="en-US" sz="2000" dirty="0" smtClean="0">
                    <a:solidFill>
                      <a:srgbClr val="C8A273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배포</a:t>
                </a:r>
                <a:endParaRPr kumimoji="1" lang="ko-KR" altLang="en-US" sz="2000" dirty="0">
                  <a:solidFill>
                    <a:srgbClr val="C8A273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</p:grpSp>
        <p:cxnSp>
          <p:nvCxnSpPr>
            <p:cNvPr id="34" name="직선 연결선[R] 19">
              <a:extLst>
                <a:ext uri="{FF2B5EF4-FFF2-40B4-BE49-F238E27FC236}">
                  <a16:creationId xmlns:a16="http://schemas.microsoft.com/office/drawing/2014/main" id="{A36615CA-5AD7-1942-A4E3-1E66E95B84D1}"/>
                </a:ext>
              </a:extLst>
            </p:cNvPr>
            <p:cNvCxnSpPr>
              <a:cxnSpLocks/>
            </p:cNvCxnSpPr>
            <p:nvPr/>
          </p:nvCxnSpPr>
          <p:spPr>
            <a:xfrm>
              <a:off x="4484920" y="1644548"/>
              <a:ext cx="0" cy="628161"/>
            </a:xfrm>
            <a:prstGeom prst="line">
              <a:avLst/>
            </a:prstGeom>
            <a:ln w="25400">
              <a:solidFill>
                <a:srgbClr val="C8A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439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0CED243-39B0-A746-8937-902827D0FD4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5118" y="1694205"/>
            <a:ext cx="1277071" cy="1096392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F2846CB8-EB7E-4348-A3DF-1422FC4BB6DB}"/>
              </a:ext>
            </a:extLst>
          </p:cNvPr>
          <p:cNvGrpSpPr/>
          <p:nvPr/>
        </p:nvGrpSpPr>
        <p:grpSpPr>
          <a:xfrm>
            <a:off x="7619892" y="1982729"/>
            <a:ext cx="1969235" cy="741810"/>
            <a:chOff x="3919416" y="1644548"/>
            <a:chExt cx="565504" cy="74181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93DB600-97F5-3E40-8D34-823C41A15FC0}"/>
                </a:ext>
              </a:extLst>
            </p:cNvPr>
            <p:cNvGrpSpPr/>
            <p:nvPr/>
          </p:nvGrpSpPr>
          <p:grpSpPr>
            <a:xfrm>
              <a:off x="3919416" y="1655602"/>
              <a:ext cx="542795" cy="730756"/>
              <a:chOff x="3919416" y="1655602"/>
              <a:chExt cx="542795" cy="730756"/>
            </a:xfrm>
          </p:grpSpPr>
          <p:sp>
            <p:nvSpPr>
              <p:cNvPr id="14" name="텍스트상자 13">
                <a:extLst>
                  <a:ext uri="{FF2B5EF4-FFF2-40B4-BE49-F238E27FC236}">
                    <a16:creationId xmlns:a16="http://schemas.microsoft.com/office/drawing/2014/main" id="{38ED7409-63BD-BA45-BA83-C241AE6DCB75}"/>
                  </a:ext>
                </a:extLst>
              </p:cNvPr>
              <p:cNvSpPr txBox="1"/>
              <p:nvPr/>
            </p:nvSpPr>
            <p:spPr>
              <a:xfrm>
                <a:off x="3919416" y="1986248"/>
                <a:ext cx="54279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ko-KR" sz="2000" b="1" dirty="0" smtClean="0">
                    <a:solidFill>
                      <a:srgbClr val="C8A273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IntelliJ </a:t>
                </a:r>
                <a:r>
                  <a:rPr kumimoji="1" lang="en-US" altLang="ko-KR" sz="2000" dirty="0">
                    <a:solidFill>
                      <a:srgbClr val="C8A273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IDEA</a:t>
                </a:r>
                <a:r>
                  <a:rPr kumimoji="1" lang="en-US" altLang="ko-KR" sz="2000" b="1" dirty="0" smtClean="0">
                    <a:solidFill>
                      <a:srgbClr val="C8A273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 </a:t>
                </a:r>
                <a:endParaRPr kumimoji="1" lang="ko-KR" altLang="en-US" sz="2000" b="1" dirty="0">
                  <a:solidFill>
                    <a:srgbClr val="C8A273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17" name="텍스트상자 12">
                <a:extLst>
                  <a:ext uri="{FF2B5EF4-FFF2-40B4-BE49-F238E27FC236}">
                    <a16:creationId xmlns:a16="http://schemas.microsoft.com/office/drawing/2014/main" id="{16577584-8939-264A-9516-69DE0410068D}"/>
                  </a:ext>
                </a:extLst>
              </p:cNvPr>
              <p:cNvSpPr txBox="1"/>
              <p:nvPr/>
            </p:nvSpPr>
            <p:spPr>
              <a:xfrm>
                <a:off x="4026957" y="1655602"/>
                <a:ext cx="4352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ko-KR" sz="2000" dirty="0" smtClean="0">
                    <a:solidFill>
                      <a:srgbClr val="C8A273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Tool </a:t>
                </a:r>
                <a:endParaRPr kumimoji="1" lang="ko-KR" altLang="en-US" sz="2000" dirty="0">
                  <a:solidFill>
                    <a:srgbClr val="C8A273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</p:grp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A36615CA-5AD7-1942-A4E3-1E66E95B84D1}"/>
                </a:ext>
              </a:extLst>
            </p:cNvPr>
            <p:cNvCxnSpPr>
              <a:cxnSpLocks/>
            </p:cNvCxnSpPr>
            <p:nvPr/>
          </p:nvCxnSpPr>
          <p:spPr>
            <a:xfrm>
              <a:off x="4484920" y="1644548"/>
              <a:ext cx="0" cy="628161"/>
            </a:xfrm>
            <a:prstGeom prst="line">
              <a:avLst/>
            </a:prstGeom>
            <a:ln w="25400">
              <a:solidFill>
                <a:srgbClr val="C8A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BDF1759F-A81E-734B-808E-52E5298BEF5C}"/>
              </a:ext>
            </a:extLst>
          </p:cNvPr>
          <p:cNvSpPr txBox="1"/>
          <p:nvPr/>
        </p:nvSpPr>
        <p:spPr>
          <a:xfrm>
            <a:off x="969378" y="805268"/>
            <a:ext cx="2109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02</a:t>
            </a:r>
          </a:p>
          <a:p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개발 환경</a:t>
            </a:r>
            <a:endParaRPr lang="ko-KR" altLang="en-US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2846CB8-EB7E-4348-A3DF-1422FC4BB6DB}"/>
              </a:ext>
            </a:extLst>
          </p:cNvPr>
          <p:cNvGrpSpPr/>
          <p:nvPr/>
        </p:nvGrpSpPr>
        <p:grpSpPr>
          <a:xfrm>
            <a:off x="3968452" y="1982729"/>
            <a:ext cx="2031610" cy="714191"/>
            <a:chOff x="3939685" y="1646409"/>
            <a:chExt cx="2031610" cy="71419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93DB600-97F5-3E40-8D34-823C41A15FC0}"/>
                </a:ext>
              </a:extLst>
            </p:cNvPr>
            <p:cNvGrpSpPr/>
            <p:nvPr/>
          </p:nvGrpSpPr>
          <p:grpSpPr>
            <a:xfrm>
              <a:off x="3939685" y="1673776"/>
              <a:ext cx="2031610" cy="686824"/>
              <a:chOff x="3939685" y="1673776"/>
              <a:chExt cx="2031610" cy="686824"/>
            </a:xfrm>
          </p:grpSpPr>
          <p:sp>
            <p:nvSpPr>
              <p:cNvPr id="16" name="텍스트상자 13">
                <a:extLst>
                  <a:ext uri="{FF2B5EF4-FFF2-40B4-BE49-F238E27FC236}">
                    <a16:creationId xmlns:a16="http://schemas.microsoft.com/office/drawing/2014/main" id="{38ED7409-63BD-BA45-BA83-C241AE6DCB75}"/>
                  </a:ext>
                </a:extLst>
              </p:cNvPr>
              <p:cNvSpPr txBox="1"/>
              <p:nvPr/>
            </p:nvSpPr>
            <p:spPr>
              <a:xfrm>
                <a:off x="3939685" y="1960490"/>
                <a:ext cx="20316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ko-KR" sz="2000" b="1" dirty="0" smtClean="0">
                    <a:solidFill>
                      <a:srgbClr val="C8A273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Window 10</a:t>
                </a:r>
                <a:endParaRPr kumimoji="1" lang="ko-KR" altLang="en-US" sz="2000" b="1" dirty="0">
                  <a:solidFill>
                    <a:srgbClr val="C8A273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18" name="텍스트상자 12">
                <a:extLst>
                  <a:ext uri="{FF2B5EF4-FFF2-40B4-BE49-F238E27FC236}">
                    <a16:creationId xmlns:a16="http://schemas.microsoft.com/office/drawing/2014/main" id="{16577584-8939-264A-9516-69DE0410068D}"/>
                  </a:ext>
                </a:extLst>
              </p:cNvPr>
              <p:cNvSpPr txBox="1"/>
              <p:nvPr/>
            </p:nvSpPr>
            <p:spPr>
              <a:xfrm>
                <a:off x="4576579" y="1673776"/>
                <a:ext cx="13947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ko-KR" sz="2000" dirty="0" smtClean="0">
                    <a:solidFill>
                      <a:srgbClr val="C8A273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OS </a:t>
                </a:r>
                <a:endParaRPr kumimoji="1" lang="ko-KR" altLang="en-US" sz="2000" dirty="0">
                  <a:solidFill>
                    <a:srgbClr val="C8A273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</p:grpSp>
        <p:cxnSp>
          <p:nvCxnSpPr>
            <p:cNvPr id="15" name="직선 연결선[R] 19">
              <a:extLst>
                <a:ext uri="{FF2B5EF4-FFF2-40B4-BE49-F238E27FC236}">
                  <a16:creationId xmlns:a16="http://schemas.microsoft.com/office/drawing/2014/main" id="{A36615CA-5AD7-1942-A4E3-1E66E95B84D1}"/>
                </a:ext>
              </a:extLst>
            </p:cNvPr>
            <p:cNvCxnSpPr>
              <a:cxnSpLocks/>
            </p:cNvCxnSpPr>
            <p:nvPr/>
          </p:nvCxnSpPr>
          <p:spPr>
            <a:xfrm>
              <a:off x="3939685" y="1646409"/>
              <a:ext cx="0" cy="628161"/>
            </a:xfrm>
            <a:prstGeom prst="line">
              <a:avLst/>
            </a:prstGeom>
            <a:ln w="25400">
              <a:solidFill>
                <a:srgbClr val="C8A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0622C0D9-A4A6-9743-8FEB-304F8CADF90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5118" y="3241114"/>
            <a:ext cx="1330454" cy="1441325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F2846CB8-EB7E-4348-A3DF-1422FC4BB6DB}"/>
              </a:ext>
            </a:extLst>
          </p:cNvPr>
          <p:cNvGrpSpPr/>
          <p:nvPr/>
        </p:nvGrpSpPr>
        <p:grpSpPr>
          <a:xfrm>
            <a:off x="4045259" y="3604680"/>
            <a:ext cx="2031610" cy="714191"/>
            <a:chOff x="3939685" y="1646409"/>
            <a:chExt cx="2031610" cy="714191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E93DB600-97F5-3E40-8D34-823C41A15FC0}"/>
                </a:ext>
              </a:extLst>
            </p:cNvPr>
            <p:cNvGrpSpPr/>
            <p:nvPr/>
          </p:nvGrpSpPr>
          <p:grpSpPr>
            <a:xfrm>
              <a:off x="3939685" y="1673776"/>
              <a:ext cx="2031610" cy="686824"/>
              <a:chOff x="3939685" y="1673776"/>
              <a:chExt cx="2031610" cy="686824"/>
            </a:xfrm>
          </p:grpSpPr>
          <p:sp>
            <p:nvSpPr>
              <p:cNvPr id="30" name="텍스트상자 13">
                <a:extLst>
                  <a:ext uri="{FF2B5EF4-FFF2-40B4-BE49-F238E27FC236}">
                    <a16:creationId xmlns:a16="http://schemas.microsoft.com/office/drawing/2014/main" id="{38ED7409-63BD-BA45-BA83-C241AE6DCB75}"/>
                  </a:ext>
                </a:extLst>
              </p:cNvPr>
              <p:cNvSpPr txBox="1"/>
              <p:nvPr/>
            </p:nvSpPr>
            <p:spPr>
              <a:xfrm>
                <a:off x="3939685" y="1960490"/>
                <a:ext cx="20316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ko-KR" sz="2000" b="1" dirty="0" smtClean="0">
                    <a:solidFill>
                      <a:srgbClr val="C8A273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MYSQL</a:t>
                </a:r>
                <a:endParaRPr kumimoji="1" lang="ko-KR" altLang="en-US" sz="2000" b="1" dirty="0">
                  <a:solidFill>
                    <a:srgbClr val="C8A273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31" name="텍스트상자 12">
                <a:extLst>
                  <a:ext uri="{FF2B5EF4-FFF2-40B4-BE49-F238E27FC236}">
                    <a16:creationId xmlns:a16="http://schemas.microsoft.com/office/drawing/2014/main" id="{16577584-8939-264A-9516-69DE0410068D}"/>
                  </a:ext>
                </a:extLst>
              </p:cNvPr>
              <p:cNvSpPr txBox="1"/>
              <p:nvPr/>
            </p:nvSpPr>
            <p:spPr>
              <a:xfrm>
                <a:off x="4576579" y="1673776"/>
                <a:ext cx="13947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ko-KR" sz="2000" dirty="0" smtClean="0">
                    <a:solidFill>
                      <a:srgbClr val="C8A273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DB </a:t>
                </a:r>
                <a:endParaRPr kumimoji="1" lang="ko-KR" altLang="en-US" sz="2000" dirty="0">
                  <a:solidFill>
                    <a:srgbClr val="C8A273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</p:grpSp>
        <p:cxnSp>
          <p:nvCxnSpPr>
            <p:cNvPr id="29" name="직선 연결선[R] 19">
              <a:extLst>
                <a:ext uri="{FF2B5EF4-FFF2-40B4-BE49-F238E27FC236}">
                  <a16:creationId xmlns:a16="http://schemas.microsoft.com/office/drawing/2014/main" id="{A36615CA-5AD7-1942-A4E3-1E66E95B84D1}"/>
                </a:ext>
              </a:extLst>
            </p:cNvPr>
            <p:cNvCxnSpPr>
              <a:cxnSpLocks/>
            </p:cNvCxnSpPr>
            <p:nvPr/>
          </p:nvCxnSpPr>
          <p:spPr>
            <a:xfrm>
              <a:off x="3939685" y="1646409"/>
              <a:ext cx="0" cy="628161"/>
            </a:xfrm>
            <a:prstGeom prst="line">
              <a:avLst/>
            </a:prstGeom>
            <a:ln w="25400">
              <a:solidFill>
                <a:srgbClr val="C8A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2846CB8-EB7E-4348-A3DF-1422FC4BB6DB}"/>
              </a:ext>
            </a:extLst>
          </p:cNvPr>
          <p:cNvGrpSpPr/>
          <p:nvPr/>
        </p:nvGrpSpPr>
        <p:grpSpPr>
          <a:xfrm>
            <a:off x="7619892" y="3577061"/>
            <a:ext cx="1969235" cy="741810"/>
            <a:chOff x="3919416" y="1644548"/>
            <a:chExt cx="565504" cy="741810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E93DB600-97F5-3E40-8D34-823C41A15FC0}"/>
                </a:ext>
              </a:extLst>
            </p:cNvPr>
            <p:cNvGrpSpPr/>
            <p:nvPr/>
          </p:nvGrpSpPr>
          <p:grpSpPr>
            <a:xfrm>
              <a:off x="3919416" y="1655602"/>
              <a:ext cx="542795" cy="730756"/>
              <a:chOff x="3919416" y="1655602"/>
              <a:chExt cx="542795" cy="730756"/>
            </a:xfrm>
          </p:grpSpPr>
          <p:sp>
            <p:nvSpPr>
              <p:cNvPr id="35" name="텍스트상자 13">
                <a:extLst>
                  <a:ext uri="{FF2B5EF4-FFF2-40B4-BE49-F238E27FC236}">
                    <a16:creationId xmlns:a16="http://schemas.microsoft.com/office/drawing/2014/main" id="{38ED7409-63BD-BA45-BA83-C241AE6DCB75}"/>
                  </a:ext>
                </a:extLst>
              </p:cNvPr>
              <p:cNvSpPr txBox="1"/>
              <p:nvPr/>
            </p:nvSpPr>
            <p:spPr>
              <a:xfrm>
                <a:off x="3919416" y="1986248"/>
                <a:ext cx="54279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ko-KR" sz="2000" b="1" dirty="0" smtClean="0">
                    <a:solidFill>
                      <a:srgbClr val="C8A273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AWS</a:t>
                </a:r>
                <a:endParaRPr kumimoji="1" lang="ko-KR" altLang="en-US" sz="2000" b="1" dirty="0">
                  <a:solidFill>
                    <a:srgbClr val="C8A273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36" name="텍스트상자 12">
                <a:extLst>
                  <a:ext uri="{FF2B5EF4-FFF2-40B4-BE49-F238E27FC236}">
                    <a16:creationId xmlns:a16="http://schemas.microsoft.com/office/drawing/2014/main" id="{16577584-8939-264A-9516-69DE0410068D}"/>
                  </a:ext>
                </a:extLst>
              </p:cNvPr>
              <p:cNvSpPr txBox="1"/>
              <p:nvPr/>
            </p:nvSpPr>
            <p:spPr>
              <a:xfrm>
                <a:off x="4026957" y="1655602"/>
                <a:ext cx="4352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ko-KR" altLang="en-US" sz="2000" dirty="0" smtClean="0">
                    <a:solidFill>
                      <a:srgbClr val="C8A273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배포</a:t>
                </a:r>
                <a:endParaRPr kumimoji="1" lang="ko-KR" altLang="en-US" sz="2000" dirty="0">
                  <a:solidFill>
                    <a:srgbClr val="C8A273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</p:grpSp>
        <p:cxnSp>
          <p:nvCxnSpPr>
            <p:cNvPr id="34" name="직선 연결선[R] 19">
              <a:extLst>
                <a:ext uri="{FF2B5EF4-FFF2-40B4-BE49-F238E27FC236}">
                  <a16:creationId xmlns:a16="http://schemas.microsoft.com/office/drawing/2014/main" id="{A36615CA-5AD7-1942-A4E3-1E66E95B84D1}"/>
                </a:ext>
              </a:extLst>
            </p:cNvPr>
            <p:cNvCxnSpPr>
              <a:cxnSpLocks/>
            </p:cNvCxnSpPr>
            <p:nvPr/>
          </p:nvCxnSpPr>
          <p:spPr>
            <a:xfrm>
              <a:off x="4484920" y="1644548"/>
              <a:ext cx="0" cy="628161"/>
            </a:xfrm>
            <a:prstGeom prst="line">
              <a:avLst/>
            </a:prstGeom>
            <a:ln w="25400">
              <a:solidFill>
                <a:srgbClr val="C8A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5C8EE46C-CA77-3443-943E-7E154DD1803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9224" y="4799951"/>
            <a:ext cx="1326348" cy="1457751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F2846CB8-EB7E-4348-A3DF-1422FC4BB6DB}"/>
              </a:ext>
            </a:extLst>
          </p:cNvPr>
          <p:cNvGrpSpPr/>
          <p:nvPr/>
        </p:nvGrpSpPr>
        <p:grpSpPr>
          <a:xfrm>
            <a:off x="3250029" y="5353247"/>
            <a:ext cx="2945089" cy="714191"/>
            <a:chOff x="3939685" y="1646409"/>
            <a:chExt cx="2031610" cy="714191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E93DB600-97F5-3E40-8D34-823C41A15FC0}"/>
                </a:ext>
              </a:extLst>
            </p:cNvPr>
            <p:cNvGrpSpPr/>
            <p:nvPr/>
          </p:nvGrpSpPr>
          <p:grpSpPr>
            <a:xfrm>
              <a:off x="3939685" y="1673776"/>
              <a:ext cx="2031610" cy="686824"/>
              <a:chOff x="3939685" y="1673776"/>
              <a:chExt cx="2031610" cy="686824"/>
            </a:xfrm>
          </p:grpSpPr>
          <p:sp>
            <p:nvSpPr>
              <p:cNvPr id="47" name="텍스트상자 13">
                <a:extLst>
                  <a:ext uri="{FF2B5EF4-FFF2-40B4-BE49-F238E27FC236}">
                    <a16:creationId xmlns:a16="http://schemas.microsoft.com/office/drawing/2014/main" id="{38ED7409-63BD-BA45-BA83-C241AE6DCB75}"/>
                  </a:ext>
                </a:extLst>
              </p:cNvPr>
              <p:cNvSpPr txBox="1"/>
              <p:nvPr/>
            </p:nvSpPr>
            <p:spPr>
              <a:xfrm>
                <a:off x="3939685" y="1960490"/>
                <a:ext cx="20316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ko-KR" sz="2000" b="1" dirty="0" err="1" smtClean="0">
                    <a:solidFill>
                      <a:srgbClr val="C8A273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HTML,CSS,JavaScript</a:t>
                </a:r>
                <a:endParaRPr kumimoji="1" lang="ko-KR" altLang="en-US" sz="2000" b="1" dirty="0">
                  <a:solidFill>
                    <a:srgbClr val="C8A273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48" name="텍스트상자 12">
                <a:extLst>
                  <a:ext uri="{FF2B5EF4-FFF2-40B4-BE49-F238E27FC236}">
                    <a16:creationId xmlns:a16="http://schemas.microsoft.com/office/drawing/2014/main" id="{16577584-8939-264A-9516-69DE0410068D}"/>
                  </a:ext>
                </a:extLst>
              </p:cNvPr>
              <p:cNvSpPr txBox="1"/>
              <p:nvPr/>
            </p:nvSpPr>
            <p:spPr>
              <a:xfrm>
                <a:off x="4576579" y="1673776"/>
                <a:ext cx="13947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ko-KR" altLang="en-US" sz="2000" dirty="0" smtClean="0">
                    <a:solidFill>
                      <a:srgbClr val="C8A273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언어</a:t>
                </a:r>
                <a:r>
                  <a:rPr kumimoji="1" lang="en-US" altLang="ko-KR" sz="2000" dirty="0" smtClean="0">
                    <a:solidFill>
                      <a:srgbClr val="C8A273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 </a:t>
                </a:r>
                <a:endParaRPr kumimoji="1" lang="ko-KR" altLang="en-US" sz="2000" dirty="0">
                  <a:solidFill>
                    <a:srgbClr val="C8A273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</p:grpSp>
        <p:cxnSp>
          <p:nvCxnSpPr>
            <p:cNvPr id="46" name="직선 연결선[R] 19">
              <a:extLst>
                <a:ext uri="{FF2B5EF4-FFF2-40B4-BE49-F238E27FC236}">
                  <a16:creationId xmlns:a16="http://schemas.microsoft.com/office/drawing/2014/main" id="{A36615CA-5AD7-1942-A4E3-1E66E95B84D1}"/>
                </a:ext>
              </a:extLst>
            </p:cNvPr>
            <p:cNvCxnSpPr>
              <a:cxnSpLocks/>
            </p:cNvCxnSpPr>
            <p:nvPr/>
          </p:nvCxnSpPr>
          <p:spPr>
            <a:xfrm>
              <a:off x="3939685" y="1646409"/>
              <a:ext cx="0" cy="628161"/>
            </a:xfrm>
            <a:prstGeom prst="line">
              <a:avLst/>
            </a:prstGeom>
            <a:ln w="25400">
              <a:solidFill>
                <a:srgbClr val="C8A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2846CB8-EB7E-4348-A3DF-1422FC4BB6DB}"/>
              </a:ext>
            </a:extLst>
          </p:cNvPr>
          <p:cNvGrpSpPr/>
          <p:nvPr/>
        </p:nvGrpSpPr>
        <p:grpSpPr>
          <a:xfrm>
            <a:off x="7277136" y="5351868"/>
            <a:ext cx="2575668" cy="741810"/>
            <a:chOff x="3919416" y="1644548"/>
            <a:chExt cx="565504" cy="741810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E93DB600-97F5-3E40-8D34-823C41A15FC0}"/>
                </a:ext>
              </a:extLst>
            </p:cNvPr>
            <p:cNvGrpSpPr/>
            <p:nvPr/>
          </p:nvGrpSpPr>
          <p:grpSpPr>
            <a:xfrm>
              <a:off x="3919416" y="1655602"/>
              <a:ext cx="542795" cy="730756"/>
              <a:chOff x="3919416" y="1655602"/>
              <a:chExt cx="542795" cy="730756"/>
            </a:xfrm>
          </p:grpSpPr>
          <p:sp>
            <p:nvSpPr>
              <p:cNvPr id="52" name="텍스트상자 13">
                <a:extLst>
                  <a:ext uri="{FF2B5EF4-FFF2-40B4-BE49-F238E27FC236}">
                    <a16:creationId xmlns:a16="http://schemas.microsoft.com/office/drawing/2014/main" id="{38ED7409-63BD-BA45-BA83-C241AE6DCB75}"/>
                  </a:ext>
                </a:extLst>
              </p:cNvPr>
              <p:cNvSpPr txBox="1"/>
              <p:nvPr/>
            </p:nvSpPr>
            <p:spPr>
              <a:xfrm>
                <a:off x="3919416" y="1986248"/>
                <a:ext cx="54279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ko-KR" sz="2000" b="1" dirty="0" smtClean="0">
                    <a:solidFill>
                      <a:srgbClr val="C8A273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JAVA, Spring, JSP</a:t>
                </a:r>
                <a:endParaRPr kumimoji="1" lang="ko-KR" altLang="en-US" sz="2000" b="1" dirty="0">
                  <a:solidFill>
                    <a:srgbClr val="C8A273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53" name="텍스트상자 12">
                <a:extLst>
                  <a:ext uri="{FF2B5EF4-FFF2-40B4-BE49-F238E27FC236}">
                    <a16:creationId xmlns:a16="http://schemas.microsoft.com/office/drawing/2014/main" id="{16577584-8939-264A-9516-69DE0410068D}"/>
                  </a:ext>
                </a:extLst>
              </p:cNvPr>
              <p:cNvSpPr txBox="1"/>
              <p:nvPr/>
            </p:nvSpPr>
            <p:spPr>
              <a:xfrm>
                <a:off x="4026957" y="1655602"/>
                <a:ext cx="4352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ko-KR" altLang="en-US" sz="2000" dirty="0" smtClean="0">
                    <a:solidFill>
                      <a:srgbClr val="C8A273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언어</a:t>
                </a:r>
                <a:endParaRPr kumimoji="1" lang="ko-KR" altLang="en-US" sz="2000" dirty="0">
                  <a:solidFill>
                    <a:srgbClr val="C8A273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</p:grpSp>
        <p:cxnSp>
          <p:nvCxnSpPr>
            <p:cNvPr id="51" name="직선 연결선[R] 19">
              <a:extLst>
                <a:ext uri="{FF2B5EF4-FFF2-40B4-BE49-F238E27FC236}">
                  <a16:creationId xmlns:a16="http://schemas.microsoft.com/office/drawing/2014/main" id="{A36615CA-5AD7-1942-A4E3-1E66E95B84D1}"/>
                </a:ext>
              </a:extLst>
            </p:cNvPr>
            <p:cNvCxnSpPr>
              <a:cxnSpLocks/>
            </p:cNvCxnSpPr>
            <p:nvPr/>
          </p:nvCxnSpPr>
          <p:spPr>
            <a:xfrm>
              <a:off x="4484920" y="1644548"/>
              <a:ext cx="0" cy="628161"/>
            </a:xfrm>
            <a:prstGeom prst="line">
              <a:avLst/>
            </a:prstGeom>
            <a:ln w="25400">
              <a:solidFill>
                <a:srgbClr val="C8A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7522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3137C26-BB49-4CBB-8608-B89E7B32F7A5}"/>
              </a:ext>
            </a:extLst>
          </p:cNvPr>
          <p:cNvSpPr txBox="1"/>
          <p:nvPr/>
        </p:nvSpPr>
        <p:spPr>
          <a:xfrm>
            <a:off x="1006951" y="2148840"/>
            <a:ext cx="527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01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DA3B43-5872-444A-A0D2-E5B3C8B82CB1}"/>
              </a:ext>
            </a:extLst>
          </p:cNvPr>
          <p:cNvSpPr txBox="1"/>
          <p:nvPr/>
        </p:nvSpPr>
        <p:spPr>
          <a:xfrm>
            <a:off x="1014943" y="2968894"/>
            <a:ext cx="556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02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BDF1759F-A81E-734B-808E-52E5298BEF5C}"/>
              </a:ext>
            </a:extLst>
          </p:cNvPr>
          <p:cNvSpPr txBox="1"/>
          <p:nvPr/>
        </p:nvSpPr>
        <p:spPr>
          <a:xfrm>
            <a:off x="969378" y="805268"/>
            <a:ext cx="2109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02</a:t>
            </a:r>
          </a:p>
          <a:p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사용 기술 </a:t>
            </a:r>
            <a:endParaRPr lang="ko-KR" altLang="en-US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137C26-BB49-4CBB-8608-B89E7B32F7A5}"/>
              </a:ext>
            </a:extLst>
          </p:cNvPr>
          <p:cNvSpPr txBox="1"/>
          <p:nvPr/>
        </p:nvSpPr>
        <p:spPr>
          <a:xfrm>
            <a:off x="1744776" y="2148840"/>
            <a:ext cx="6972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Ajax :  </a:t>
            </a:r>
            <a:r>
              <a:rPr lang="en-US" altLang="ko-KR" sz="2400" dirty="0" err="1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Jsp</a:t>
            </a:r>
            <a:r>
              <a:rPr lang="en-US" altLang="ko-KR" sz="2400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 </a:t>
            </a:r>
            <a:r>
              <a:rPr lang="ko-KR" altLang="en-US" sz="2400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에서 서버 통신 시 비동기</a:t>
            </a:r>
            <a:r>
              <a:rPr lang="en-US" altLang="ko-KR" sz="2400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/ </a:t>
            </a:r>
            <a:r>
              <a:rPr lang="ko-KR" altLang="en-US" sz="2400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동기 통신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137C26-BB49-4CBB-8608-B89E7B32F7A5}"/>
              </a:ext>
            </a:extLst>
          </p:cNvPr>
          <p:cNvSpPr txBox="1"/>
          <p:nvPr/>
        </p:nvSpPr>
        <p:spPr>
          <a:xfrm>
            <a:off x="4556759" y="2968894"/>
            <a:ext cx="2392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와 웹과의 연동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DA3B43-5872-444A-A0D2-E5B3C8B82CB1}"/>
              </a:ext>
            </a:extLst>
          </p:cNvPr>
          <p:cNvSpPr txBox="1"/>
          <p:nvPr/>
        </p:nvSpPr>
        <p:spPr>
          <a:xfrm>
            <a:off x="1651801" y="2968894"/>
            <a:ext cx="13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MySQL :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DA3B43-5872-444A-A0D2-E5B3C8B82CB1}"/>
              </a:ext>
            </a:extLst>
          </p:cNvPr>
          <p:cNvSpPr txBox="1"/>
          <p:nvPr/>
        </p:nvSpPr>
        <p:spPr>
          <a:xfrm>
            <a:off x="3025896" y="2968894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err="1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DataBase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DA3B43-5872-444A-A0D2-E5B3C8B82CB1}"/>
              </a:ext>
            </a:extLst>
          </p:cNvPr>
          <p:cNvSpPr txBox="1"/>
          <p:nvPr/>
        </p:nvSpPr>
        <p:spPr>
          <a:xfrm>
            <a:off x="997334" y="3758468"/>
            <a:ext cx="570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03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DA3B43-5872-444A-A0D2-E5B3C8B82CB1}"/>
              </a:ext>
            </a:extLst>
          </p:cNvPr>
          <p:cNvSpPr txBox="1"/>
          <p:nvPr/>
        </p:nvSpPr>
        <p:spPr>
          <a:xfrm>
            <a:off x="1628879" y="3758468"/>
            <a:ext cx="1369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Spring : 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DA3B43-5872-444A-A0D2-E5B3C8B82CB1}"/>
              </a:ext>
            </a:extLst>
          </p:cNvPr>
          <p:cNvSpPr txBox="1"/>
          <p:nvPr/>
        </p:nvSpPr>
        <p:spPr>
          <a:xfrm>
            <a:off x="3128446" y="3788948"/>
            <a:ext cx="918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MVC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137C26-BB49-4CBB-8608-B89E7B32F7A5}"/>
              </a:ext>
            </a:extLst>
          </p:cNvPr>
          <p:cNvSpPr txBox="1"/>
          <p:nvPr/>
        </p:nvSpPr>
        <p:spPr>
          <a:xfrm>
            <a:off x="4206239" y="3758468"/>
            <a:ext cx="3764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모델 기반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DA3B43-5872-444A-A0D2-E5B3C8B82CB1}"/>
              </a:ext>
            </a:extLst>
          </p:cNvPr>
          <p:cNvSpPr txBox="1"/>
          <p:nvPr/>
        </p:nvSpPr>
        <p:spPr>
          <a:xfrm>
            <a:off x="1023235" y="4578522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04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DA3B43-5872-444A-A0D2-E5B3C8B82CB1}"/>
              </a:ext>
            </a:extLst>
          </p:cNvPr>
          <p:cNvSpPr txBox="1"/>
          <p:nvPr/>
        </p:nvSpPr>
        <p:spPr>
          <a:xfrm>
            <a:off x="1739487" y="4578522"/>
            <a:ext cx="2604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 err="1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SpringSecurity</a:t>
            </a:r>
            <a:r>
              <a:rPr lang="en-US" altLang="ko-KR" sz="2400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 + :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137C26-BB49-4CBB-8608-B89E7B32F7A5}"/>
              </a:ext>
            </a:extLst>
          </p:cNvPr>
          <p:cNvSpPr txBox="1"/>
          <p:nvPr/>
        </p:nvSpPr>
        <p:spPr>
          <a:xfrm>
            <a:off x="1780266" y="5320179"/>
            <a:ext cx="2425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빌드 관리 도구 </a:t>
            </a:r>
            <a:r>
              <a:rPr lang="en-US" altLang="ko-KR" sz="2400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: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DA3B43-5872-444A-A0D2-E5B3C8B82CB1}"/>
              </a:ext>
            </a:extLst>
          </p:cNvPr>
          <p:cNvSpPr txBox="1"/>
          <p:nvPr/>
        </p:nvSpPr>
        <p:spPr>
          <a:xfrm>
            <a:off x="4343585" y="4585044"/>
            <a:ext cx="3334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JWT(JSON Web Token)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DA3B43-5872-444A-A0D2-E5B3C8B82CB1}"/>
              </a:ext>
            </a:extLst>
          </p:cNvPr>
          <p:cNvSpPr txBox="1"/>
          <p:nvPr/>
        </p:nvSpPr>
        <p:spPr>
          <a:xfrm>
            <a:off x="1050132" y="5320180"/>
            <a:ext cx="556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05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DA3B43-5872-444A-A0D2-E5B3C8B82CB1}"/>
              </a:ext>
            </a:extLst>
          </p:cNvPr>
          <p:cNvSpPr txBox="1"/>
          <p:nvPr/>
        </p:nvSpPr>
        <p:spPr>
          <a:xfrm>
            <a:off x="4206239" y="5306806"/>
            <a:ext cx="3334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Gradle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DA3B43-5872-444A-A0D2-E5B3C8B82CB1}"/>
              </a:ext>
            </a:extLst>
          </p:cNvPr>
          <p:cNvSpPr txBox="1"/>
          <p:nvPr/>
        </p:nvSpPr>
        <p:spPr>
          <a:xfrm>
            <a:off x="1057422" y="5926837"/>
            <a:ext cx="556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06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137C26-BB49-4CBB-8608-B89E7B32F7A5}"/>
              </a:ext>
            </a:extLst>
          </p:cNvPr>
          <p:cNvSpPr txBox="1"/>
          <p:nvPr/>
        </p:nvSpPr>
        <p:spPr>
          <a:xfrm>
            <a:off x="1828549" y="5926836"/>
            <a:ext cx="2425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간편결제</a:t>
            </a:r>
            <a:r>
              <a:rPr lang="en-US" altLang="ko-KR" sz="2400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: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DA3B43-5872-444A-A0D2-E5B3C8B82CB1}"/>
              </a:ext>
            </a:extLst>
          </p:cNvPr>
          <p:cNvSpPr txBox="1"/>
          <p:nvPr/>
        </p:nvSpPr>
        <p:spPr>
          <a:xfrm>
            <a:off x="3564026" y="5940209"/>
            <a:ext cx="3334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API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6602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4">
            <a:extLst>
              <a:ext uri="{FF2B5EF4-FFF2-40B4-BE49-F238E27FC236}">
                <a16:creationId xmlns:a16="http://schemas.microsoft.com/office/drawing/2014/main" id="{BDF1759F-A81E-734B-808E-52E5298BEF5C}"/>
              </a:ext>
            </a:extLst>
          </p:cNvPr>
          <p:cNvSpPr txBox="1"/>
          <p:nvPr/>
        </p:nvSpPr>
        <p:spPr>
          <a:xfrm>
            <a:off x="754112" y="640376"/>
            <a:ext cx="39659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02-1</a:t>
            </a:r>
          </a:p>
          <a:p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로그인 필요 서비스 </a:t>
            </a:r>
            <a:endParaRPr lang="ko-KR" altLang="en-US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77E157-62D7-40A8-960B-69A11924DE8E}"/>
              </a:ext>
            </a:extLst>
          </p:cNvPr>
          <p:cNvSpPr txBox="1"/>
          <p:nvPr/>
        </p:nvSpPr>
        <p:spPr>
          <a:xfrm>
            <a:off x="754114" y="1944643"/>
            <a:ext cx="30411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500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01. </a:t>
            </a:r>
            <a:r>
              <a:rPr lang="ko-KR" altLang="en-US" sz="2500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차량 등록 </a:t>
            </a:r>
            <a:endParaRPr lang="ko-KR" altLang="en-US" sz="2500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E9AF23-4161-440F-A847-AF5ABDD26AB8}"/>
              </a:ext>
            </a:extLst>
          </p:cNvPr>
          <p:cNvSpPr txBox="1"/>
          <p:nvPr/>
        </p:nvSpPr>
        <p:spPr>
          <a:xfrm>
            <a:off x="754114" y="2798399"/>
            <a:ext cx="30411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500" dirty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02</a:t>
            </a:r>
            <a:r>
              <a:rPr lang="en-US" altLang="ko-KR" sz="2500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. </a:t>
            </a:r>
            <a:r>
              <a:rPr lang="ko-KR" altLang="en-US" sz="2500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커뮤니티</a:t>
            </a:r>
            <a:endParaRPr lang="en-US" altLang="ko-KR" sz="2500" dirty="0" smtClean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E9AF23-4161-440F-A847-AF5ABDD26AB8}"/>
              </a:ext>
            </a:extLst>
          </p:cNvPr>
          <p:cNvSpPr txBox="1"/>
          <p:nvPr/>
        </p:nvSpPr>
        <p:spPr>
          <a:xfrm>
            <a:off x="754113" y="3676841"/>
            <a:ext cx="40277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500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03. 1:1 </a:t>
            </a:r>
            <a:r>
              <a:rPr lang="ko-KR" altLang="en-US" sz="2500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문의하기 </a:t>
            </a:r>
            <a:r>
              <a:rPr lang="en-US" altLang="ko-KR" sz="2500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&gt; </a:t>
            </a:r>
            <a:r>
              <a:rPr lang="ko-KR" altLang="en-US" sz="2500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글쓰기</a:t>
            </a:r>
            <a:endParaRPr lang="en-US" altLang="ko-KR" sz="2500" dirty="0" smtClean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93" b="4620"/>
          <a:stretch/>
        </p:blipFill>
        <p:spPr>
          <a:xfrm>
            <a:off x="4720019" y="1458292"/>
            <a:ext cx="7117538" cy="40580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2E9AF23-4161-440F-A847-AF5ABDD26AB8}"/>
              </a:ext>
            </a:extLst>
          </p:cNvPr>
          <p:cNvSpPr txBox="1"/>
          <p:nvPr/>
        </p:nvSpPr>
        <p:spPr>
          <a:xfrm>
            <a:off x="754112" y="4530597"/>
            <a:ext cx="40277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500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04. </a:t>
            </a:r>
            <a:r>
              <a:rPr lang="ko-KR" altLang="en-US" sz="2500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차량 구매</a:t>
            </a:r>
            <a:endParaRPr lang="en-US" altLang="ko-KR" sz="2500" dirty="0" smtClean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6859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4">
            <a:extLst>
              <a:ext uri="{FF2B5EF4-FFF2-40B4-BE49-F238E27FC236}">
                <a16:creationId xmlns:a16="http://schemas.microsoft.com/office/drawing/2014/main" id="{4A7120EA-B538-A747-87FC-355F11EE46A9}"/>
              </a:ext>
            </a:extLst>
          </p:cNvPr>
          <p:cNvSpPr txBox="1"/>
          <p:nvPr/>
        </p:nvSpPr>
        <p:spPr>
          <a:xfrm>
            <a:off x="2374062" y="4021550"/>
            <a:ext cx="3570752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차량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등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록 페이지 </a:t>
            </a:r>
            <a:endParaRPr lang="en-US" altLang="ko-KR" dirty="0" smtClean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차량 상세 페이지 </a:t>
            </a:r>
            <a:endParaRPr lang="en-US" altLang="ko-KR" dirty="0" smtClean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차량 구매 페이지  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(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간편 결제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)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32" name="TextBox 30">
            <a:extLst>
              <a:ext uri="{FF2B5EF4-FFF2-40B4-BE49-F238E27FC236}">
                <a16:creationId xmlns:a16="http://schemas.microsoft.com/office/drawing/2014/main" id="{2839BAF7-C7C7-7748-8D34-A1FFF78B4F0B}"/>
              </a:ext>
            </a:extLst>
          </p:cNvPr>
          <p:cNvSpPr txBox="1"/>
          <p:nvPr/>
        </p:nvSpPr>
        <p:spPr>
          <a:xfrm>
            <a:off x="-227409" y="3946581"/>
            <a:ext cx="3358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일반 로그인 </a:t>
            </a:r>
            <a:endParaRPr lang="en-US" altLang="ko-KR" dirty="0" smtClean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회원가입 </a:t>
            </a:r>
            <a:endParaRPr lang="en-US" altLang="ko-KR" dirty="0" smtClean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간편 로그인</a:t>
            </a:r>
            <a:endParaRPr lang="en-US" altLang="ko-KR" dirty="0" smtClean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  <a:p>
            <a:pPr algn="ctr"/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(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카카오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,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네이버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,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구글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)</a:t>
            </a:r>
          </a:p>
          <a:p>
            <a:pPr algn="ctr"/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마이 페이지 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31DF176-0915-4814-B8E9-4FC8638C3F14}"/>
              </a:ext>
            </a:extLst>
          </p:cNvPr>
          <p:cNvGrpSpPr/>
          <p:nvPr/>
        </p:nvGrpSpPr>
        <p:grpSpPr>
          <a:xfrm>
            <a:off x="8849278" y="1327173"/>
            <a:ext cx="2653645" cy="3151892"/>
            <a:chOff x="-6436266" y="2314206"/>
            <a:chExt cx="4190255" cy="4977015"/>
          </a:xfrm>
        </p:grpSpPr>
        <p:pic>
          <p:nvPicPr>
            <p:cNvPr id="153" name="그림 152">
              <a:extLst>
                <a:ext uri="{FF2B5EF4-FFF2-40B4-BE49-F238E27FC236}">
                  <a16:creationId xmlns:a16="http://schemas.microsoft.com/office/drawing/2014/main" id="{70C087A7-6366-440B-9007-B7ABC7892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6436266" y="2414991"/>
              <a:ext cx="4180094" cy="4145525"/>
            </a:xfrm>
            <a:prstGeom prst="rect">
              <a:avLst/>
            </a:prstGeom>
          </p:spPr>
        </p:pic>
        <p:pic>
          <p:nvPicPr>
            <p:cNvPr id="154" name="그림 153">
              <a:extLst>
                <a:ext uri="{FF2B5EF4-FFF2-40B4-BE49-F238E27FC236}">
                  <a16:creationId xmlns:a16="http://schemas.microsoft.com/office/drawing/2014/main" id="{C1D81C13-1CC4-4A41-8636-8F9951E66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6436266" y="2414990"/>
              <a:ext cx="4180094" cy="4145526"/>
            </a:xfrm>
            <a:prstGeom prst="rect">
              <a:avLst/>
            </a:prstGeom>
          </p:spPr>
        </p:pic>
        <p:pic>
          <p:nvPicPr>
            <p:cNvPr id="155" name="그림 154">
              <a:extLst>
                <a:ext uri="{FF2B5EF4-FFF2-40B4-BE49-F238E27FC236}">
                  <a16:creationId xmlns:a16="http://schemas.microsoft.com/office/drawing/2014/main" id="{ADE21EE6-0577-4788-801C-123798968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6436266" y="2414990"/>
              <a:ext cx="4180094" cy="4145526"/>
            </a:xfrm>
            <a:prstGeom prst="rect">
              <a:avLst/>
            </a:prstGeom>
          </p:spPr>
        </p:pic>
        <p:pic>
          <p:nvPicPr>
            <p:cNvPr id="156" name="그림 155">
              <a:extLst>
                <a:ext uri="{FF2B5EF4-FFF2-40B4-BE49-F238E27FC236}">
                  <a16:creationId xmlns:a16="http://schemas.microsoft.com/office/drawing/2014/main" id="{8305D4D8-C96A-4A66-8115-67EE22BBE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6436266" y="2414990"/>
              <a:ext cx="4180094" cy="4145526"/>
            </a:xfrm>
            <a:prstGeom prst="rect">
              <a:avLst/>
            </a:prstGeom>
          </p:spPr>
        </p:pic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9782A79A-D0C0-4582-91AC-94E805C17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6436266" y="2414990"/>
              <a:ext cx="4180094" cy="4145526"/>
            </a:xfrm>
            <a:prstGeom prst="rect">
              <a:avLst/>
            </a:prstGeom>
          </p:spPr>
        </p:pic>
        <p:pic>
          <p:nvPicPr>
            <p:cNvPr id="158" name="그림 157">
              <a:extLst>
                <a:ext uri="{FF2B5EF4-FFF2-40B4-BE49-F238E27FC236}">
                  <a16:creationId xmlns:a16="http://schemas.microsoft.com/office/drawing/2014/main" id="{1A47E386-D468-4702-B408-2378F02C8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6436266" y="2414990"/>
              <a:ext cx="4180094" cy="4145526"/>
            </a:xfrm>
            <a:prstGeom prst="rect">
              <a:avLst/>
            </a:prstGeom>
          </p:spPr>
        </p:pic>
        <p:pic>
          <p:nvPicPr>
            <p:cNvPr id="159" name="그림 158">
              <a:extLst>
                <a:ext uri="{FF2B5EF4-FFF2-40B4-BE49-F238E27FC236}">
                  <a16:creationId xmlns:a16="http://schemas.microsoft.com/office/drawing/2014/main" id="{8A2A0BB9-218C-4488-9A4E-FE0BFD451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6436266" y="2414990"/>
              <a:ext cx="4180094" cy="4145526"/>
            </a:xfrm>
            <a:prstGeom prst="rect">
              <a:avLst/>
            </a:prstGeom>
          </p:spPr>
        </p:pic>
        <p:pic>
          <p:nvPicPr>
            <p:cNvPr id="160" name="그림 159">
              <a:extLst>
                <a:ext uri="{FF2B5EF4-FFF2-40B4-BE49-F238E27FC236}">
                  <a16:creationId xmlns:a16="http://schemas.microsoft.com/office/drawing/2014/main" id="{3DCEB407-92EE-4E62-9C20-6EEF9D08D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6436266" y="2414990"/>
              <a:ext cx="4180094" cy="4145526"/>
            </a:xfrm>
            <a:prstGeom prst="rect">
              <a:avLst/>
            </a:prstGeom>
          </p:spPr>
        </p:pic>
        <p:pic>
          <p:nvPicPr>
            <p:cNvPr id="161" name="그림 160">
              <a:extLst>
                <a:ext uri="{FF2B5EF4-FFF2-40B4-BE49-F238E27FC236}">
                  <a16:creationId xmlns:a16="http://schemas.microsoft.com/office/drawing/2014/main" id="{80791C11-917D-4257-BA25-19EBFD455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6436266" y="2414990"/>
              <a:ext cx="4180094" cy="4145526"/>
            </a:xfrm>
            <a:prstGeom prst="rect">
              <a:avLst/>
            </a:prstGeom>
          </p:spPr>
        </p:pic>
        <p:pic>
          <p:nvPicPr>
            <p:cNvPr id="162" name="그림 161">
              <a:extLst>
                <a:ext uri="{FF2B5EF4-FFF2-40B4-BE49-F238E27FC236}">
                  <a16:creationId xmlns:a16="http://schemas.microsoft.com/office/drawing/2014/main" id="{83332A36-748E-4AC7-9D9B-3EC57DB09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6426105" y="2314206"/>
              <a:ext cx="4180094" cy="4977015"/>
            </a:xfrm>
            <a:prstGeom prst="rect">
              <a:avLst/>
            </a:prstGeom>
          </p:spPr>
        </p:pic>
        <p:pic>
          <p:nvPicPr>
            <p:cNvPr id="163" name="그림 162">
              <a:extLst>
                <a:ext uri="{FF2B5EF4-FFF2-40B4-BE49-F238E27FC236}">
                  <a16:creationId xmlns:a16="http://schemas.microsoft.com/office/drawing/2014/main" id="{1CEDBB7E-18CC-4B6C-ACE2-DEEE8098F8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926" t="16058" r="8924" b="17798"/>
            <a:stretch/>
          </p:blipFill>
          <p:spPr>
            <a:xfrm>
              <a:off x="-4846321" y="3913632"/>
              <a:ext cx="1033273" cy="850216"/>
            </a:xfrm>
            <a:prstGeom prst="rect">
              <a:avLst/>
            </a:prstGeom>
          </p:spPr>
        </p:pic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494D83D4-46AD-485B-A226-A99EA01F8D59}"/>
              </a:ext>
            </a:extLst>
          </p:cNvPr>
          <p:cNvGrpSpPr/>
          <p:nvPr/>
        </p:nvGrpSpPr>
        <p:grpSpPr>
          <a:xfrm>
            <a:off x="2511247" y="1276448"/>
            <a:ext cx="2610888" cy="3101108"/>
            <a:chOff x="-6436266" y="2314206"/>
            <a:chExt cx="4190255" cy="4977015"/>
          </a:xfrm>
        </p:grpSpPr>
        <p:pic>
          <p:nvPicPr>
            <p:cNvPr id="177" name="그림 176">
              <a:extLst>
                <a:ext uri="{FF2B5EF4-FFF2-40B4-BE49-F238E27FC236}">
                  <a16:creationId xmlns:a16="http://schemas.microsoft.com/office/drawing/2014/main" id="{1E3BF212-8899-4F8A-9953-3D89B9C69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6436266" y="2414991"/>
              <a:ext cx="4180094" cy="4145525"/>
            </a:xfrm>
            <a:prstGeom prst="rect">
              <a:avLst/>
            </a:prstGeom>
          </p:spPr>
        </p:pic>
        <p:pic>
          <p:nvPicPr>
            <p:cNvPr id="178" name="그림 177">
              <a:extLst>
                <a:ext uri="{FF2B5EF4-FFF2-40B4-BE49-F238E27FC236}">
                  <a16:creationId xmlns:a16="http://schemas.microsoft.com/office/drawing/2014/main" id="{568AFA13-6933-461A-B408-A1FC6BDC0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6436266" y="2414990"/>
              <a:ext cx="4180094" cy="4145526"/>
            </a:xfrm>
            <a:prstGeom prst="rect">
              <a:avLst/>
            </a:prstGeom>
          </p:spPr>
        </p:pic>
        <p:pic>
          <p:nvPicPr>
            <p:cNvPr id="179" name="그림 178">
              <a:extLst>
                <a:ext uri="{FF2B5EF4-FFF2-40B4-BE49-F238E27FC236}">
                  <a16:creationId xmlns:a16="http://schemas.microsoft.com/office/drawing/2014/main" id="{F8117E49-CBBB-4023-813F-9E91FB781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6436266" y="2414990"/>
              <a:ext cx="4180094" cy="4145526"/>
            </a:xfrm>
            <a:prstGeom prst="rect">
              <a:avLst/>
            </a:prstGeom>
          </p:spPr>
        </p:pic>
        <p:pic>
          <p:nvPicPr>
            <p:cNvPr id="180" name="그림 179">
              <a:extLst>
                <a:ext uri="{FF2B5EF4-FFF2-40B4-BE49-F238E27FC236}">
                  <a16:creationId xmlns:a16="http://schemas.microsoft.com/office/drawing/2014/main" id="{85A199FB-3D7D-4934-B186-595D5DA75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6436266" y="2414990"/>
              <a:ext cx="4180094" cy="4145526"/>
            </a:xfrm>
            <a:prstGeom prst="rect">
              <a:avLst/>
            </a:prstGeom>
          </p:spPr>
        </p:pic>
        <p:pic>
          <p:nvPicPr>
            <p:cNvPr id="181" name="그림 180">
              <a:extLst>
                <a:ext uri="{FF2B5EF4-FFF2-40B4-BE49-F238E27FC236}">
                  <a16:creationId xmlns:a16="http://schemas.microsoft.com/office/drawing/2014/main" id="{3990F940-EEA5-4613-8F4F-C39949B4E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6436266" y="2414990"/>
              <a:ext cx="4180094" cy="4145526"/>
            </a:xfrm>
            <a:prstGeom prst="rect">
              <a:avLst/>
            </a:prstGeom>
          </p:spPr>
        </p:pic>
        <p:pic>
          <p:nvPicPr>
            <p:cNvPr id="182" name="그림 181">
              <a:extLst>
                <a:ext uri="{FF2B5EF4-FFF2-40B4-BE49-F238E27FC236}">
                  <a16:creationId xmlns:a16="http://schemas.microsoft.com/office/drawing/2014/main" id="{CEE30C70-D202-4958-BD66-C96FAFFDF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6436266" y="2414990"/>
              <a:ext cx="4180094" cy="4145526"/>
            </a:xfrm>
            <a:prstGeom prst="rect">
              <a:avLst/>
            </a:prstGeom>
          </p:spPr>
        </p:pic>
        <p:pic>
          <p:nvPicPr>
            <p:cNvPr id="183" name="그림 182">
              <a:extLst>
                <a:ext uri="{FF2B5EF4-FFF2-40B4-BE49-F238E27FC236}">
                  <a16:creationId xmlns:a16="http://schemas.microsoft.com/office/drawing/2014/main" id="{ABC4CB81-0465-43F5-AF3B-56FE7AC3A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6436266" y="2414990"/>
              <a:ext cx="4180094" cy="4145526"/>
            </a:xfrm>
            <a:prstGeom prst="rect">
              <a:avLst/>
            </a:prstGeom>
          </p:spPr>
        </p:pic>
        <p:pic>
          <p:nvPicPr>
            <p:cNvPr id="184" name="그림 183">
              <a:extLst>
                <a:ext uri="{FF2B5EF4-FFF2-40B4-BE49-F238E27FC236}">
                  <a16:creationId xmlns:a16="http://schemas.microsoft.com/office/drawing/2014/main" id="{12D4B7C5-63B3-4D5C-B2F0-8A0707FE7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6436266" y="2414990"/>
              <a:ext cx="4180094" cy="4145526"/>
            </a:xfrm>
            <a:prstGeom prst="rect">
              <a:avLst/>
            </a:prstGeom>
          </p:spPr>
        </p:pic>
        <p:pic>
          <p:nvPicPr>
            <p:cNvPr id="185" name="그림 184">
              <a:extLst>
                <a:ext uri="{FF2B5EF4-FFF2-40B4-BE49-F238E27FC236}">
                  <a16:creationId xmlns:a16="http://schemas.microsoft.com/office/drawing/2014/main" id="{6100A2BA-A3A9-4437-BD1E-553337B3F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6436266" y="2414990"/>
              <a:ext cx="4180094" cy="4145526"/>
            </a:xfrm>
            <a:prstGeom prst="rect">
              <a:avLst/>
            </a:prstGeom>
          </p:spPr>
        </p:pic>
        <p:pic>
          <p:nvPicPr>
            <p:cNvPr id="186" name="그림 185">
              <a:extLst>
                <a:ext uri="{FF2B5EF4-FFF2-40B4-BE49-F238E27FC236}">
                  <a16:creationId xmlns:a16="http://schemas.microsoft.com/office/drawing/2014/main" id="{C3D0789C-2A26-46F2-ACE9-ABBCE0740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6426106" y="2314206"/>
              <a:ext cx="4180095" cy="4977015"/>
            </a:xfrm>
            <a:prstGeom prst="rect">
              <a:avLst/>
            </a:prstGeom>
          </p:spPr>
        </p:pic>
        <p:pic>
          <p:nvPicPr>
            <p:cNvPr id="187" name="그림 186">
              <a:extLst>
                <a:ext uri="{FF2B5EF4-FFF2-40B4-BE49-F238E27FC236}">
                  <a16:creationId xmlns:a16="http://schemas.microsoft.com/office/drawing/2014/main" id="{AEE0AD29-E46D-45B2-AE7C-12262BAB6B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926" t="16058" r="8924" b="17798"/>
            <a:stretch/>
          </p:blipFill>
          <p:spPr>
            <a:xfrm>
              <a:off x="-4846321" y="3913632"/>
              <a:ext cx="1033273" cy="850216"/>
            </a:xfrm>
            <a:prstGeom prst="rect">
              <a:avLst/>
            </a:prstGeom>
          </p:spPr>
        </p:pic>
      </p:grpSp>
      <p:sp>
        <p:nvSpPr>
          <p:cNvPr id="238" name="타원 237">
            <a:extLst>
              <a:ext uri="{FF2B5EF4-FFF2-40B4-BE49-F238E27FC236}">
                <a16:creationId xmlns:a16="http://schemas.microsoft.com/office/drawing/2014/main" id="{E8D98E86-FAF6-445E-95E7-7DDCDE8802D3}"/>
              </a:ext>
            </a:extLst>
          </p:cNvPr>
          <p:cNvSpPr/>
          <p:nvPr/>
        </p:nvSpPr>
        <p:spPr>
          <a:xfrm>
            <a:off x="2617579" y="1619499"/>
            <a:ext cx="2377734" cy="2377734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A7AEB763-ADDE-4847-B01A-62324DA0B8C0}"/>
              </a:ext>
            </a:extLst>
          </p:cNvPr>
          <p:cNvGrpSpPr/>
          <p:nvPr/>
        </p:nvGrpSpPr>
        <p:grpSpPr>
          <a:xfrm>
            <a:off x="51990" y="1377855"/>
            <a:ext cx="2316456" cy="2751393"/>
            <a:chOff x="3291227" y="-258523"/>
            <a:chExt cx="2595104" cy="3082360"/>
          </a:xfrm>
        </p:grpSpPr>
        <p:pic>
          <p:nvPicPr>
            <p:cNvPr id="201" name="그림 200">
              <a:extLst>
                <a:ext uri="{FF2B5EF4-FFF2-40B4-BE49-F238E27FC236}">
                  <a16:creationId xmlns:a16="http://schemas.microsoft.com/office/drawing/2014/main" id="{B9718055-6CFB-4B13-A13A-6BEB69100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91227" y="-196104"/>
              <a:ext cx="2588811" cy="2567402"/>
            </a:xfrm>
            <a:prstGeom prst="rect">
              <a:avLst/>
            </a:prstGeom>
          </p:spPr>
        </p:pic>
        <p:pic>
          <p:nvPicPr>
            <p:cNvPr id="202" name="그림 201">
              <a:extLst>
                <a:ext uri="{FF2B5EF4-FFF2-40B4-BE49-F238E27FC236}">
                  <a16:creationId xmlns:a16="http://schemas.microsoft.com/office/drawing/2014/main" id="{8AD30135-0434-4919-B219-702C29E82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91227" y="-196105"/>
              <a:ext cx="2588811" cy="2567403"/>
            </a:xfrm>
            <a:prstGeom prst="rect">
              <a:avLst/>
            </a:prstGeom>
          </p:spPr>
        </p:pic>
        <p:pic>
          <p:nvPicPr>
            <p:cNvPr id="203" name="그림 202">
              <a:extLst>
                <a:ext uri="{FF2B5EF4-FFF2-40B4-BE49-F238E27FC236}">
                  <a16:creationId xmlns:a16="http://schemas.microsoft.com/office/drawing/2014/main" id="{3F8A5D01-BFE9-433C-983F-9E834C3D9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91227" y="-196105"/>
              <a:ext cx="2588811" cy="2567403"/>
            </a:xfrm>
            <a:prstGeom prst="rect">
              <a:avLst/>
            </a:prstGeom>
          </p:spPr>
        </p:pic>
        <p:pic>
          <p:nvPicPr>
            <p:cNvPr id="204" name="그림 203">
              <a:extLst>
                <a:ext uri="{FF2B5EF4-FFF2-40B4-BE49-F238E27FC236}">
                  <a16:creationId xmlns:a16="http://schemas.microsoft.com/office/drawing/2014/main" id="{53DD1BF1-4D3E-48A8-9196-9961F3A21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91227" y="-196105"/>
              <a:ext cx="2588811" cy="2567403"/>
            </a:xfrm>
            <a:prstGeom prst="rect">
              <a:avLst/>
            </a:prstGeom>
          </p:spPr>
        </p:pic>
        <p:pic>
          <p:nvPicPr>
            <p:cNvPr id="205" name="그림 204">
              <a:extLst>
                <a:ext uri="{FF2B5EF4-FFF2-40B4-BE49-F238E27FC236}">
                  <a16:creationId xmlns:a16="http://schemas.microsoft.com/office/drawing/2014/main" id="{90AA75FA-DF2E-41C6-8BFB-50527661F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91227" y="-196105"/>
              <a:ext cx="2588811" cy="2567403"/>
            </a:xfrm>
            <a:prstGeom prst="rect">
              <a:avLst/>
            </a:prstGeom>
          </p:spPr>
        </p:pic>
        <p:pic>
          <p:nvPicPr>
            <p:cNvPr id="206" name="그림 205">
              <a:extLst>
                <a:ext uri="{FF2B5EF4-FFF2-40B4-BE49-F238E27FC236}">
                  <a16:creationId xmlns:a16="http://schemas.microsoft.com/office/drawing/2014/main" id="{5B616D5B-A180-4B33-912C-1A64CF615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91227" y="-196105"/>
              <a:ext cx="2588811" cy="2567403"/>
            </a:xfrm>
            <a:prstGeom prst="rect">
              <a:avLst/>
            </a:prstGeom>
          </p:spPr>
        </p:pic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2724F855-1C4C-4752-B7A1-B5823B0FB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91227" y="-196105"/>
              <a:ext cx="2588811" cy="2567403"/>
            </a:xfrm>
            <a:prstGeom prst="rect">
              <a:avLst/>
            </a:prstGeom>
          </p:spPr>
        </p:pic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1593ECBA-7A1C-40E4-8C11-5CF5E5CD7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91227" y="-196105"/>
              <a:ext cx="2588811" cy="2567403"/>
            </a:xfrm>
            <a:prstGeom prst="rect">
              <a:avLst/>
            </a:prstGeom>
          </p:spPr>
        </p:pic>
        <p:pic>
          <p:nvPicPr>
            <p:cNvPr id="209" name="그림 208">
              <a:extLst>
                <a:ext uri="{FF2B5EF4-FFF2-40B4-BE49-F238E27FC236}">
                  <a16:creationId xmlns:a16="http://schemas.microsoft.com/office/drawing/2014/main" id="{71C4E2CF-1D34-433B-B197-E56F49115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91227" y="-196105"/>
              <a:ext cx="2588811" cy="2567403"/>
            </a:xfrm>
            <a:prstGeom prst="rect">
              <a:avLst/>
            </a:prstGeom>
          </p:spPr>
        </p:pic>
        <p:pic>
          <p:nvPicPr>
            <p:cNvPr id="210" name="그림 209">
              <a:extLst>
                <a:ext uri="{FF2B5EF4-FFF2-40B4-BE49-F238E27FC236}">
                  <a16:creationId xmlns:a16="http://schemas.microsoft.com/office/drawing/2014/main" id="{B5F1850D-CD95-4681-AB02-E9C459BFE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97519" y="-258523"/>
              <a:ext cx="2588812" cy="3082360"/>
            </a:xfrm>
            <a:prstGeom prst="rect">
              <a:avLst/>
            </a:prstGeom>
          </p:spPr>
        </p:pic>
        <p:pic>
          <p:nvPicPr>
            <p:cNvPr id="211" name="그림 210">
              <a:extLst>
                <a:ext uri="{FF2B5EF4-FFF2-40B4-BE49-F238E27FC236}">
                  <a16:creationId xmlns:a16="http://schemas.microsoft.com/office/drawing/2014/main" id="{7929743B-DA4B-4371-91C9-B97D60F1F8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926" t="16058" r="8924" b="17798"/>
            <a:stretch/>
          </p:blipFill>
          <p:spPr>
            <a:xfrm>
              <a:off x="4275910" y="732033"/>
              <a:ext cx="639925" cy="526555"/>
            </a:xfrm>
            <a:prstGeom prst="rect">
              <a:avLst/>
            </a:prstGeom>
          </p:spPr>
        </p:pic>
      </p:grpSp>
      <p:sp>
        <p:nvSpPr>
          <p:cNvPr id="237" name="타원 236">
            <a:extLst>
              <a:ext uri="{FF2B5EF4-FFF2-40B4-BE49-F238E27FC236}">
                <a16:creationId xmlns:a16="http://schemas.microsoft.com/office/drawing/2014/main" id="{1BE24E2F-76DD-416C-BFAE-F8CD6BF78CDE}"/>
              </a:ext>
            </a:extLst>
          </p:cNvPr>
          <p:cNvSpPr/>
          <p:nvPr/>
        </p:nvSpPr>
        <p:spPr>
          <a:xfrm>
            <a:off x="235621" y="1520021"/>
            <a:ext cx="2031473" cy="2031473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7AE6749-FCB1-4FAB-8BF6-40A42F759DA4}"/>
              </a:ext>
            </a:extLst>
          </p:cNvPr>
          <p:cNvGrpSpPr/>
          <p:nvPr/>
        </p:nvGrpSpPr>
        <p:grpSpPr>
          <a:xfrm>
            <a:off x="51990" y="1456316"/>
            <a:ext cx="2310839" cy="2291730"/>
            <a:chOff x="3291227" y="-196105"/>
            <a:chExt cx="2588811" cy="2567403"/>
          </a:xfrm>
        </p:grpSpPr>
        <p:pic>
          <p:nvPicPr>
            <p:cNvPr id="226" name="그림 225">
              <a:extLst>
                <a:ext uri="{FF2B5EF4-FFF2-40B4-BE49-F238E27FC236}">
                  <a16:creationId xmlns:a16="http://schemas.microsoft.com/office/drawing/2014/main" id="{25FA1DAD-E8F6-4CA3-9C86-9589A779F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91227" y="-196104"/>
              <a:ext cx="2588811" cy="2567402"/>
            </a:xfrm>
            <a:prstGeom prst="rect">
              <a:avLst/>
            </a:prstGeom>
          </p:spPr>
        </p:pic>
        <p:pic>
          <p:nvPicPr>
            <p:cNvPr id="227" name="그림 226">
              <a:extLst>
                <a:ext uri="{FF2B5EF4-FFF2-40B4-BE49-F238E27FC236}">
                  <a16:creationId xmlns:a16="http://schemas.microsoft.com/office/drawing/2014/main" id="{6BE2892C-5787-4A84-A7D2-78F241C21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91227" y="-196105"/>
              <a:ext cx="2588811" cy="2567403"/>
            </a:xfrm>
            <a:prstGeom prst="rect">
              <a:avLst/>
            </a:prstGeom>
          </p:spPr>
        </p:pic>
        <p:pic>
          <p:nvPicPr>
            <p:cNvPr id="228" name="그림 227">
              <a:extLst>
                <a:ext uri="{FF2B5EF4-FFF2-40B4-BE49-F238E27FC236}">
                  <a16:creationId xmlns:a16="http://schemas.microsoft.com/office/drawing/2014/main" id="{D763FA3B-A447-4DF4-991C-77FF32426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91227" y="-196105"/>
              <a:ext cx="2588811" cy="2567403"/>
            </a:xfrm>
            <a:prstGeom prst="rect">
              <a:avLst/>
            </a:prstGeom>
          </p:spPr>
        </p:pic>
        <p:pic>
          <p:nvPicPr>
            <p:cNvPr id="229" name="그림 228">
              <a:extLst>
                <a:ext uri="{FF2B5EF4-FFF2-40B4-BE49-F238E27FC236}">
                  <a16:creationId xmlns:a16="http://schemas.microsoft.com/office/drawing/2014/main" id="{0AADB162-C546-4C82-8C39-549A2ED84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91227" y="-196105"/>
              <a:ext cx="2588811" cy="2567403"/>
            </a:xfrm>
            <a:prstGeom prst="rect">
              <a:avLst/>
            </a:prstGeom>
          </p:spPr>
        </p:pic>
        <p:pic>
          <p:nvPicPr>
            <p:cNvPr id="236" name="그림 235">
              <a:extLst>
                <a:ext uri="{FF2B5EF4-FFF2-40B4-BE49-F238E27FC236}">
                  <a16:creationId xmlns:a16="http://schemas.microsoft.com/office/drawing/2014/main" id="{43C7711F-3573-44FD-86BE-309BFF33F8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926" t="16058" r="8924" b="17798"/>
            <a:stretch/>
          </p:blipFill>
          <p:spPr>
            <a:xfrm>
              <a:off x="4275910" y="732033"/>
              <a:ext cx="639925" cy="526555"/>
            </a:xfrm>
            <a:prstGeom prst="rect">
              <a:avLst/>
            </a:prstGeom>
          </p:spPr>
        </p:pic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9B90BF23-BB11-4426-9044-2EBDE7F44E84}"/>
              </a:ext>
            </a:extLst>
          </p:cNvPr>
          <p:cNvGrpSpPr/>
          <p:nvPr/>
        </p:nvGrpSpPr>
        <p:grpSpPr>
          <a:xfrm>
            <a:off x="2518990" y="1338303"/>
            <a:ext cx="2604556" cy="2583018"/>
            <a:chOff x="-6436266" y="2414990"/>
            <a:chExt cx="4180094" cy="4145526"/>
          </a:xfrm>
        </p:grpSpPr>
        <p:pic>
          <p:nvPicPr>
            <p:cNvPr id="189" name="그림 188">
              <a:extLst>
                <a:ext uri="{FF2B5EF4-FFF2-40B4-BE49-F238E27FC236}">
                  <a16:creationId xmlns:a16="http://schemas.microsoft.com/office/drawing/2014/main" id="{FAFA8D2E-C774-4794-86E2-356923C85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6436266" y="2414991"/>
              <a:ext cx="4180094" cy="4145525"/>
            </a:xfrm>
            <a:prstGeom prst="rect">
              <a:avLst/>
            </a:prstGeom>
          </p:spPr>
        </p:pic>
        <p:pic>
          <p:nvPicPr>
            <p:cNvPr id="190" name="그림 189">
              <a:extLst>
                <a:ext uri="{FF2B5EF4-FFF2-40B4-BE49-F238E27FC236}">
                  <a16:creationId xmlns:a16="http://schemas.microsoft.com/office/drawing/2014/main" id="{4B31FAE6-0C06-4EC6-B58F-B88B18AA7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6436266" y="2414990"/>
              <a:ext cx="4180094" cy="4145526"/>
            </a:xfrm>
            <a:prstGeom prst="rect">
              <a:avLst/>
            </a:prstGeom>
          </p:spPr>
        </p:pic>
        <p:pic>
          <p:nvPicPr>
            <p:cNvPr id="191" name="그림 190">
              <a:extLst>
                <a:ext uri="{FF2B5EF4-FFF2-40B4-BE49-F238E27FC236}">
                  <a16:creationId xmlns:a16="http://schemas.microsoft.com/office/drawing/2014/main" id="{A4C2070E-0A19-44A1-B9E0-A17B04D21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6436266" y="2414990"/>
              <a:ext cx="4180094" cy="4145526"/>
            </a:xfrm>
            <a:prstGeom prst="rect">
              <a:avLst/>
            </a:prstGeom>
          </p:spPr>
        </p:pic>
        <p:pic>
          <p:nvPicPr>
            <p:cNvPr id="192" name="그림 191">
              <a:extLst>
                <a:ext uri="{FF2B5EF4-FFF2-40B4-BE49-F238E27FC236}">
                  <a16:creationId xmlns:a16="http://schemas.microsoft.com/office/drawing/2014/main" id="{52C2A450-08DA-46ED-9031-F0BBF31FA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6436266" y="2414990"/>
              <a:ext cx="4180094" cy="4145526"/>
            </a:xfrm>
            <a:prstGeom prst="rect">
              <a:avLst/>
            </a:prstGeom>
          </p:spPr>
        </p:pic>
        <p:pic>
          <p:nvPicPr>
            <p:cNvPr id="193" name="그림 192">
              <a:extLst>
                <a:ext uri="{FF2B5EF4-FFF2-40B4-BE49-F238E27FC236}">
                  <a16:creationId xmlns:a16="http://schemas.microsoft.com/office/drawing/2014/main" id="{193EDC0A-8E0B-4972-ADA0-21BB3641D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6436266" y="2414990"/>
              <a:ext cx="4180094" cy="4145526"/>
            </a:xfrm>
            <a:prstGeom prst="rect">
              <a:avLst/>
            </a:prstGeom>
          </p:spPr>
        </p:pic>
        <p:pic>
          <p:nvPicPr>
            <p:cNvPr id="194" name="그림 193">
              <a:extLst>
                <a:ext uri="{FF2B5EF4-FFF2-40B4-BE49-F238E27FC236}">
                  <a16:creationId xmlns:a16="http://schemas.microsoft.com/office/drawing/2014/main" id="{210CBD3F-501E-418A-8455-595D6F3B0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6436266" y="2414990"/>
              <a:ext cx="4180094" cy="4145526"/>
            </a:xfrm>
            <a:prstGeom prst="rect">
              <a:avLst/>
            </a:prstGeom>
          </p:spPr>
        </p:pic>
        <p:pic>
          <p:nvPicPr>
            <p:cNvPr id="199" name="그림 198">
              <a:extLst>
                <a:ext uri="{FF2B5EF4-FFF2-40B4-BE49-F238E27FC236}">
                  <a16:creationId xmlns:a16="http://schemas.microsoft.com/office/drawing/2014/main" id="{E30FA6C2-5F40-43EF-8121-FB62CDFC3B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926" t="16058" r="8924" b="17798"/>
            <a:stretch/>
          </p:blipFill>
          <p:spPr>
            <a:xfrm>
              <a:off x="-4846321" y="3913632"/>
              <a:ext cx="1033273" cy="850216"/>
            </a:xfrm>
            <a:prstGeom prst="rect">
              <a:avLst/>
            </a:prstGeom>
          </p:spPr>
        </p:pic>
      </p:grpSp>
      <p:sp>
        <p:nvSpPr>
          <p:cNvPr id="65" name="TextBox 14">
            <a:extLst>
              <a:ext uri="{FF2B5EF4-FFF2-40B4-BE49-F238E27FC236}">
                <a16:creationId xmlns:a16="http://schemas.microsoft.com/office/drawing/2014/main" id="{BDF1759F-A81E-734B-808E-52E5298BEF5C}"/>
              </a:ext>
            </a:extLst>
          </p:cNvPr>
          <p:cNvSpPr txBox="1"/>
          <p:nvPr/>
        </p:nvSpPr>
        <p:spPr>
          <a:xfrm>
            <a:off x="351239" y="479311"/>
            <a:ext cx="22791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02-2</a:t>
            </a:r>
          </a:p>
          <a:p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기능 정렬</a:t>
            </a:r>
            <a:endParaRPr lang="ko-KR" altLang="en-US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752068" y="935649"/>
            <a:ext cx="2794217" cy="3287572"/>
            <a:chOff x="2161260" y="987142"/>
            <a:chExt cx="2794217" cy="3287572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31DF176-0915-4814-B8E9-4FC8638C3F14}"/>
                </a:ext>
              </a:extLst>
            </p:cNvPr>
            <p:cNvGrpSpPr/>
            <p:nvPr/>
          </p:nvGrpSpPr>
          <p:grpSpPr>
            <a:xfrm>
              <a:off x="2225875" y="1388155"/>
              <a:ext cx="2430255" cy="2886559"/>
              <a:chOff x="-6436266" y="2314206"/>
              <a:chExt cx="4190255" cy="4977015"/>
            </a:xfrm>
          </p:grpSpPr>
          <p:pic>
            <p:nvPicPr>
              <p:cNvPr id="81" name="그림 80">
                <a:extLst>
                  <a:ext uri="{FF2B5EF4-FFF2-40B4-BE49-F238E27FC236}">
                    <a16:creationId xmlns:a16="http://schemas.microsoft.com/office/drawing/2014/main" id="{70C087A7-6366-440B-9007-B7ABC7892B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6436266" y="2414991"/>
                <a:ext cx="4180094" cy="4145525"/>
              </a:xfrm>
              <a:prstGeom prst="rect">
                <a:avLst/>
              </a:prstGeom>
            </p:spPr>
          </p:pic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C1D81C13-1CC4-4A41-8636-8F9951E666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6436266" y="2414990"/>
                <a:ext cx="4180094" cy="4145526"/>
              </a:xfrm>
              <a:prstGeom prst="rect">
                <a:avLst/>
              </a:prstGeom>
            </p:spPr>
          </p:pic>
          <p:pic>
            <p:nvPicPr>
              <p:cNvPr id="83" name="그림 82">
                <a:extLst>
                  <a:ext uri="{FF2B5EF4-FFF2-40B4-BE49-F238E27FC236}">
                    <a16:creationId xmlns:a16="http://schemas.microsoft.com/office/drawing/2014/main" id="{ADE21EE6-0577-4788-801C-123798968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6436266" y="2414990"/>
                <a:ext cx="4180094" cy="4145526"/>
              </a:xfrm>
              <a:prstGeom prst="rect">
                <a:avLst/>
              </a:prstGeom>
            </p:spPr>
          </p:pic>
          <p:pic>
            <p:nvPicPr>
              <p:cNvPr id="84" name="그림 83">
                <a:extLst>
                  <a:ext uri="{FF2B5EF4-FFF2-40B4-BE49-F238E27FC236}">
                    <a16:creationId xmlns:a16="http://schemas.microsoft.com/office/drawing/2014/main" id="{8305D4D8-C96A-4A66-8115-67EE22BBE0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6436266" y="2414990"/>
                <a:ext cx="4180094" cy="4145526"/>
              </a:xfrm>
              <a:prstGeom prst="rect">
                <a:avLst/>
              </a:prstGeom>
            </p:spPr>
          </p:pic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9782A79A-D0C0-4582-91AC-94E805C17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6436266" y="2414990"/>
                <a:ext cx="4180094" cy="4145526"/>
              </a:xfrm>
              <a:prstGeom prst="rect">
                <a:avLst/>
              </a:prstGeom>
            </p:spPr>
          </p:pic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1A47E386-D468-4702-B408-2378F02C84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6436266" y="2414990"/>
                <a:ext cx="4180094" cy="4145526"/>
              </a:xfrm>
              <a:prstGeom prst="rect">
                <a:avLst/>
              </a:prstGeom>
            </p:spPr>
          </p:pic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8A2A0BB9-218C-4488-9A4E-FE0BFD4515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6436266" y="2414990"/>
                <a:ext cx="4180094" cy="4145526"/>
              </a:xfrm>
              <a:prstGeom prst="rect">
                <a:avLst/>
              </a:prstGeom>
            </p:spPr>
          </p:pic>
          <p:pic>
            <p:nvPicPr>
              <p:cNvPr id="88" name="그림 87">
                <a:extLst>
                  <a:ext uri="{FF2B5EF4-FFF2-40B4-BE49-F238E27FC236}">
                    <a16:creationId xmlns:a16="http://schemas.microsoft.com/office/drawing/2014/main" id="{3DCEB407-92EE-4E62-9C20-6EEF9D08D3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6436266" y="2414990"/>
                <a:ext cx="4180094" cy="4145526"/>
              </a:xfrm>
              <a:prstGeom prst="rect">
                <a:avLst/>
              </a:prstGeom>
            </p:spPr>
          </p:pic>
          <p:pic>
            <p:nvPicPr>
              <p:cNvPr id="89" name="그림 88">
                <a:extLst>
                  <a:ext uri="{FF2B5EF4-FFF2-40B4-BE49-F238E27FC236}">
                    <a16:creationId xmlns:a16="http://schemas.microsoft.com/office/drawing/2014/main" id="{80791C11-917D-4257-BA25-19EBFD455A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6436266" y="2414990"/>
                <a:ext cx="4180094" cy="4145526"/>
              </a:xfrm>
              <a:prstGeom prst="rect">
                <a:avLst/>
              </a:prstGeom>
            </p:spPr>
          </p:pic>
          <p:pic>
            <p:nvPicPr>
              <p:cNvPr id="90" name="그림 89">
                <a:extLst>
                  <a:ext uri="{FF2B5EF4-FFF2-40B4-BE49-F238E27FC236}">
                    <a16:creationId xmlns:a16="http://schemas.microsoft.com/office/drawing/2014/main" id="{83332A36-748E-4AC7-9D9B-3EC57DB0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6426105" y="2314206"/>
                <a:ext cx="4180094" cy="4977015"/>
              </a:xfrm>
              <a:prstGeom prst="rect">
                <a:avLst/>
              </a:prstGeom>
            </p:spPr>
          </p:pic>
          <p:pic>
            <p:nvPicPr>
              <p:cNvPr id="91" name="그림 90">
                <a:extLst>
                  <a:ext uri="{FF2B5EF4-FFF2-40B4-BE49-F238E27FC236}">
                    <a16:creationId xmlns:a16="http://schemas.microsoft.com/office/drawing/2014/main" id="{1CEDBB7E-18CC-4B6C-ACE2-DEEE8098F8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9926" t="16058" r="8924" b="17798"/>
              <a:stretch/>
            </p:blipFill>
            <p:spPr>
              <a:xfrm>
                <a:off x="-4846321" y="3913632"/>
                <a:ext cx="1033273" cy="850216"/>
              </a:xfrm>
              <a:prstGeom prst="rect">
                <a:avLst/>
              </a:prstGeom>
            </p:spPr>
          </p:pic>
        </p:grp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1BE24E2F-76DD-416C-BFAE-F8CD6BF78CDE}"/>
                </a:ext>
              </a:extLst>
            </p:cNvPr>
            <p:cNvSpPr/>
            <p:nvPr/>
          </p:nvSpPr>
          <p:spPr>
            <a:xfrm>
              <a:off x="2924004" y="987142"/>
              <a:ext cx="2031473" cy="2031473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1BE24E2F-76DD-416C-BFAE-F8CD6BF78CDE}"/>
                </a:ext>
              </a:extLst>
            </p:cNvPr>
            <p:cNvSpPr/>
            <p:nvPr/>
          </p:nvSpPr>
          <p:spPr>
            <a:xfrm>
              <a:off x="2479320" y="1679478"/>
              <a:ext cx="2031473" cy="2031473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A7AEB763-ADDE-4847-B01A-62324DA0B8C0}"/>
                </a:ext>
              </a:extLst>
            </p:cNvPr>
            <p:cNvGrpSpPr/>
            <p:nvPr/>
          </p:nvGrpSpPr>
          <p:grpSpPr>
            <a:xfrm>
              <a:off x="2161260" y="1444433"/>
              <a:ext cx="2588811" cy="2567403"/>
              <a:chOff x="3291227" y="-196105"/>
              <a:chExt cx="2588811" cy="2567403"/>
            </a:xfrm>
          </p:grpSpPr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B9718055-6CFB-4B13-A13A-6BEB691004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91227" y="-196104"/>
                <a:ext cx="2588811" cy="2567402"/>
              </a:xfrm>
              <a:prstGeom prst="rect">
                <a:avLst/>
              </a:prstGeom>
            </p:spPr>
          </p:pic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8AD30135-0434-4919-B219-702C29E823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91227" y="-196105"/>
                <a:ext cx="2588811" cy="2567403"/>
              </a:xfrm>
              <a:prstGeom prst="rect">
                <a:avLst/>
              </a:prstGeom>
            </p:spPr>
          </p:pic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3F8A5D01-BFE9-433C-983F-9E834C3D96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91227" y="-196105"/>
                <a:ext cx="2588811" cy="2567403"/>
              </a:xfrm>
              <a:prstGeom prst="rect">
                <a:avLst/>
              </a:prstGeom>
            </p:spPr>
          </p:pic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53DD1BF1-4D3E-48A8-9196-9961F3A21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91227" y="-196105"/>
                <a:ext cx="2588811" cy="2567403"/>
              </a:xfrm>
              <a:prstGeom prst="rect">
                <a:avLst/>
              </a:prstGeom>
            </p:spPr>
          </p:pic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90AA75FA-DF2E-41C6-8BFB-50527661F4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91227" y="-196105"/>
                <a:ext cx="2588811" cy="2567403"/>
              </a:xfrm>
              <a:prstGeom prst="rect">
                <a:avLst/>
              </a:prstGeom>
            </p:spPr>
          </p:pic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5B616D5B-A180-4B33-912C-1A64CF615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91227" y="-196105"/>
                <a:ext cx="2588811" cy="2567403"/>
              </a:xfrm>
              <a:prstGeom prst="rect">
                <a:avLst/>
              </a:prstGeom>
            </p:spPr>
          </p:pic>
          <p:pic>
            <p:nvPicPr>
              <p:cNvPr id="73" name="그림 72">
                <a:extLst>
                  <a:ext uri="{FF2B5EF4-FFF2-40B4-BE49-F238E27FC236}">
                    <a16:creationId xmlns:a16="http://schemas.microsoft.com/office/drawing/2014/main" id="{2724F855-1C4C-4752-B7A1-B5823B0FB6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91227" y="-196105"/>
                <a:ext cx="2588811" cy="2567403"/>
              </a:xfrm>
              <a:prstGeom prst="rect">
                <a:avLst/>
              </a:prstGeom>
            </p:spPr>
          </p:pic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1593ECBA-7A1C-40E4-8C11-5CF5E5CD76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91227" y="-196105"/>
                <a:ext cx="2588811" cy="2567403"/>
              </a:xfrm>
              <a:prstGeom prst="rect">
                <a:avLst/>
              </a:prstGeom>
            </p:spPr>
          </p:pic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7929743B-DA4B-4371-91C9-B97D60F1F8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9926" t="16058" r="8924" b="17798"/>
              <a:stretch/>
            </p:blipFill>
            <p:spPr>
              <a:xfrm>
                <a:off x="4275910" y="732033"/>
                <a:ext cx="639925" cy="526555"/>
              </a:xfrm>
              <a:prstGeom prst="rect">
                <a:avLst/>
              </a:prstGeom>
            </p:spPr>
          </p:pic>
        </p:grpSp>
      </p:grpSp>
      <p:sp>
        <p:nvSpPr>
          <p:cNvPr id="93" name="TextBox 24">
            <a:extLst>
              <a:ext uri="{FF2B5EF4-FFF2-40B4-BE49-F238E27FC236}">
                <a16:creationId xmlns:a16="http://schemas.microsoft.com/office/drawing/2014/main" id="{4A7120EA-B538-A747-87FC-355F11EE46A9}"/>
              </a:ext>
            </a:extLst>
          </p:cNvPr>
          <p:cNvSpPr txBox="1"/>
          <p:nvPr/>
        </p:nvSpPr>
        <p:spPr>
          <a:xfrm>
            <a:off x="5452302" y="3994045"/>
            <a:ext cx="3856589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커뮤니티 글 작성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/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수정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/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삭제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/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조회</a:t>
            </a:r>
            <a:endParaRPr lang="en-US" altLang="ko-KR" dirty="0" smtClean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커뮤니티 댓글 등록</a:t>
            </a:r>
            <a:endParaRPr lang="en-US" altLang="ko-KR" dirty="0" smtClean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공지사항 글 작성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/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수정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/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삭제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/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조회</a:t>
            </a:r>
            <a:endParaRPr lang="en-US" altLang="ko-KR" dirty="0" smtClean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1:1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문의 게시판 글</a:t>
            </a:r>
            <a:endParaRPr lang="en-US" altLang="ko-KR" dirty="0" smtClean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조회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/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작성 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/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수정 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/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삭제</a:t>
            </a:r>
            <a:endParaRPr lang="en-US" altLang="ko-KR" dirty="0" smtClean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1:1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문의 게시판 댓글 등록  </a:t>
            </a:r>
            <a:endParaRPr lang="en-US" altLang="ko-KR" dirty="0" smtClean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>
              <a:lnSpc>
                <a:spcPct val="120000"/>
              </a:lnSpc>
            </a:pPr>
            <a:endParaRPr lang="ko-KR" altLang="en-US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94" name="TextBox 30">
            <a:extLst>
              <a:ext uri="{FF2B5EF4-FFF2-40B4-BE49-F238E27FC236}">
                <a16:creationId xmlns:a16="http://schemas.microsoft.com/office/drawing/2014/main" id="{2839BAF7-C7C7-7748-8D34-A1FFF78B4F0B}"/>
              </a:ext>
            </a:extLst>
          </p:cNvPr>
          <p:cNvSpPr txBox="1"/>
          <p:nvPr/>
        </p:nvSpPr>
        <p:spPr>
          <a:xfrm>
            <a:off x="8617212" y="4035722"/>
            <a:ext cx="3358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AWS</a:t>
            </a:r>
            <a:endParaRPr lang="en-US" altLang="ko-KR" dirty="0" smtClean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배포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및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업로드</a:t>
            </a:r>
            <a:endParaRPr lang="en-US" altLang="ko-KR" dirty="0" smtClean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  <a:p>
            <a:pPr algn="ctr"/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(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미 구현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)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266808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BD18889-1FCB-5546-AE35-73CAF2AAD7D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8807" y="4503476"/>
            <a:ext cx="2410884" cy="1855649"/>
          </a:xfrm>
          <a:prstGeom prst="rect">
            <a:avLst/>
          </a:prstGeom>
        </p:spPr>
      </p:pic>
      <p:sp>
        <p:nvSpPr>
          <p:cNvPr id="6" name="TextBox 14">
            <a:extLst>
              <a:ext uri="{FF2B5EF4-FFF2-40B4-BE49-F238E27FC236}">
                <a16:creationId xmlns:a16="http://schemas.microsoft.com/office/drawing/2014/main" id="{BDF1759F-A81E-734B-808E-52E5298BEF5C}"/>
              </a:ext>
            </a:extLst>
          </p:cNvPr>
          <p:cNvSpPr txBox="1"/>
          <p:nvPr/>
        </p:nvSpPr>
        <p:spPr>
          <a:xfrm>
            <a:off x="351238" y="479311"/>
            <a:ext cx="35541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03</a:t>
            </a:r>
          </a:p>
          <a:p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주요 구현 기능</a:t>
            </a:r>
            <a:endParaRPr lang="ko-KR" altLang="en-US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77E157-62D7-40A8-960B-69A11924DE8E}"/>
              </a:ext>
            </a:extLst>
          </p:cNvPr>
          <p:cNvSpPr txBox="1"/>
          <p:nvPr/>
        </p:nvSpPr>
        <p:spPr>
          <a:xfrm>
            <a:off x="1272548" y="2154506"/>
            <a:ext cx="4753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01. </a:t>
            </a:r>
            <a:r>
              <a:rPr lang="ko-KR" altLang="en-US" sz="3000" b="1" dirty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로그인</a:t>
            </a:r>
            <a:r>
              <a:rPr lang="en-US" altLang="ko-KR" sz="3000" b="1" dirty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/</a:t>
            </a:r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회원가입</a:t>
            </a:r>
            <a:endParaRPr lang="en-US" altLang="ko-KR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E9AF23-4161-440F-A847-AF5ABDD26AB8}"/>
              </a:ext>
            </a:extLst>
          </p:cNvPr>
          <p:cNvSpPr txBox="1"/>
          <p:nvPr/>
        </p:nvSpPr>
        <p:spPr>
          <a:xfrm>
            <a:off x="1272548" y="3008262"/>
            <a:ext cx="4753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3000" b="1" dirty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02</a:t>
            </a:r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. </a:t>
            </a:r>
            <a:r>
              <a:rPr lang="ko-KR" altLang="en-US" sz="3000" b="1" dirty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차량 등록 </a:t>
            </a:r>
            <a:r>
              <a:rPr lang="en-US" altLang="ko-KR" sz="3000" b="1" dirty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/ </a:t>
            </a:r>
            <a:r>
              <a:rPr lang="ko-KR" altLang="en-US" sz="3000" b="1" dirty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구매 </a:t>
            </a:r>
            <a:endParaRPr lang="en-US" altLang="ko-KR" sz="3000" b="1" dirty="0" smtClean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E9AF23-4161-440F-A847-AF5ABDD26AB8}"/>
              </a:ext>
            </a:extLst>
          </p:cNvPr>
          <p:cNvSpPr txBox="1"/>
          <p:nvPr/>
        </p:nvSpPr>
        <p:spPr>
          <a:xfrm>
            <a:off x="1272547" y="3886704"/>
            <a:ext cx="6295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03. </a:t>
            </a:r>
            <a:r>
              <a:rPr lang="ko-KR" altLang="en-US" sz="3000" b="1" dirty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차량 </a:t>
            </a:r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검색</a:t>
            </a:r>
            <a:endParaRPr lang="en-US" altLang="ko-KR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E9AF23-4161-440F-A847-AF5ABDD26AB8}"/>
              </a:ext>
            </a:extLst>
          </p:cNvPr>
          <p:cNvSpPr txBox="1"/>
          <p:nvPr/>
        </p:nvSpPr>
        <p:spPr>
          <a:xfrm>
            <a:off x="1272546" y="4740460"/>
            <a:ext cx="6295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04. </a:t>
            </a:r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커뮤니티 </a:t>
            </a:r>
            <a:r>
              <a:rPr lang="ko-KR" altLang="en-US" sz="3000" b="1" dirty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및 </a:t>
            </a:r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게시판</a:t>
            </a:r>
            <a:endParaRPr lang="en-US" altLang="ko-KR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6242384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B77D414-385A-4CBD-8851-21BB38D341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3584" y="175634"/>
            <a:ext cx="977922" cy="811508"/>
          </a:xfrm>
          <a:prstGeom prst="rect">
            <a:avLst/>
          </a:prstGeom>
        </p:spPr>
      </p:pic>
      <p:sp>
        <p:nvSpPr>
          <p:cNvPr id="10" name="TextBox 14">
            <a:extLst>
              <a:ext uri="{FF2B5EF4-FFF2-40B4-BE49-F238E27FC236}">
                <a16:creationId xmlns:a16="http://schemas.microsoft.com/office/drawing/2014/main" id="{BDF1759F-A81E-734B-808E-52E5298BEF5C}"/>
              </a:ext>
            </a:extLst>
          </p:cNvPr>
          <p:cNvSpPr txBox="1"/>
          <p:nvPr/>
        </p:nvSpPr>
        <p:spPr>
          <a:xfrm>
            <a:off x="351238" y="479311"/>
            <a:ext cx="3561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03-1</a:t>
            </a:r>
          </a:p>
          <a:p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로그인 </a:t>
            </a:r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/ </a:t>
            </a:r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회원가입 </a:t>
            </a:r>
            <a:endParaRPr lang="ko-KR" altLang="en-US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3998"/>
            <a:ext cx="6400800" cy="513666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944" y="1232699"/>
            <a:ext cx="5746522" cy="537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59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B77D414-385A-4CBD-8851-21BB38D341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3584" y="175634"/>
            <a:ext cx="977922" cy="811508"/>
          </a:xfrm>
          <a:prstGeom prst="rect">
            <a:avLst/>
          </a:prstGeom>
        </p:spPr>
      </p:pic>
      <p:sp>
        <p:nvSpPr>
          <p:cNvPr id="10" name="TextBox 14">
            <a:extLst>
              <a:ext uri="{FF2B5EF4-FFF2-40B4-BE49-F238E27FC236}">
                <a16:creationId xmlns:a16="http://schemas.microsoft.com/office/drawing/2014/main" id="{BDF1759F-A81E-734B-808E-52E5298BEF5C}"/>
              </a:ext>
            </a:extLst>
          </p:cNvPr>
          <p:cNvSpPr txBox="1"/>
          <p:nvPr/>
        </p:nvSpPr>
        <p:spPr>
          <a:xfrm>
            <a:off x="351238" y="479311"/>
            <a:ext cx="3561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03-1</a:t>
            </a:r>
          </a:p>
          <a:p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간편 로그인 </a:t>
            </a:r>
            <a:endParaRPr lang="ko-KR" altLang="en-US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32" t="70128" r="11615" b="10407"/>
          <a:stretch/>
        </p:blipFill>
        <p:spPr>
          <a:xfrm>
            <a:off x="85117" y="1494974"/>
            <a:ext cx="4093436" cy="99985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997" y="837487"/>
            <a:ext cx="7171707" cy="545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7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B77D414-385A-4CBD-8851-21BB38D341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0620" y="149902"/>
            <a:ext cx="1138042" cy="944380"/>
          </a:xfrm>
          <a:prstGeom prst="rect">
            <a:avLst/>
          </a:prstGeom>
        </p:spPr>
      </p:pic>
      <p:sp>
        <p:nvSpPr>
          <p:cNvPr id="10" name="TextBox 14">
            <a:extLst>
              <a:ext uri="{FF2B5EF4-FFF2-40B4-BE49-F238E27FC236}">
                <a16:creationId xmlns:a16="http://schemas.microsoft.com/office/drawing/2014/main" id="{BDF1759F-A81E-734B-808E-52E5298BEF5C}"/>
              </a:ext>
            </a:extLst>
          </p:cNvPr>
          <p:cNvSpPr txBox="1"/>
          <p:nvPr/>
        </p:nvSpPr>
        <p:spPr>
          <a:xfrm>
            <a:off x="351238" y="479311"/>
            <a:ext cx="3561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03-1</a:t>
            </a:r>
          </a:p>
          <a:p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로그인 </a:t>
            </a:r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/ </a:t>
            </a:r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회원가입 </a:t>
            </a:r>
            <a:endParaRPr lang="ko-KR" altLang="en-US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38" y="1494974"/>
            <a:ext cx="6276190" cy="51047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353" y="2109945"/>
            <a:ext cx="6205309" cy="390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8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B77D414-385A-4CBD-8851-21BB38D341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0856" y="5065661"/>
            <a:ext cx="1533040" cy="1272161"/>
          </a:xfrm>
          <a:prstGeom prst="rect">
            <a:avLst/>
          </a:prstGeom>
        </p:spPr>
      </p:pic>
      <p:sp>
        <p:nvSpPr>
          <p:cNvPr id="10" name="TextBox 14">
            <a:extLst>
              <a:ext uri="{FF2B5EF4-FFF2-40B4-BE49-F238E27FC236}">
                <a16:creationId xmlns:a16="http://schemas.microsoft.com/office/drawing/2014/main" id="{BDF1759F-A81E-734B-808E-52E5298BEF5C}"/>
              </a:ext>
            </a:extLst>
          </p:cNvPr>
          <p:cNvSpPr txBox="1"/>
          <p:nvPr/>
        </p:nvSpPr>
        <p:spPr>
          <a:xfrm>
            <a:off x="351238" y="479311"/>
            <a:ext cx="3561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03-2</a:t>
            </a:r>
          </a:p>
          <a:p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차량 등록</a:t>
            </a:r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/</a:t>
            </a:r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구매</a:t>
            </a:r>
            <a:endParaRPr lang="ko-KR" altLang="en-US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412" y="246641"/>
            <a:ext cx="6220361" cy="6319411"/>
          </a:xfrm>
          <a:prstGeom prst="rect">
            <a:avLst/>
          </a:prstGeom>
        </p:spPr>
      </p:pic>
      <p:sp>
        <p:nvSpPr>
          <p:cNvPr id="6" name="사각형 설명선 5"/>
          <p:cNvSpPr/>
          <p:nvPr/>
        </p:nvSpPr>
        <p:spPr>
          <a:xfrm>
            <a:off x="9657195" y="1299065"/>
            <a:ext cx="1794617" cy="391818"/>
          </a:xfrm>
          <a:prstGeom prst="wedgeRectCallout">
            <a:avLst>
              <a:gd name="adj1" fmla="val -71477"/>
              <a:gd name="adj2" fmla="val 3848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차량명</a:t>
            </a:r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en-US" altLang="ko-KR" sz="1200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carName</a:t>
            </a:r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7" name="사각형 설명선 6"/>
          <p:cNvSpPr/>
          <p:nvPr/>
        </p:nvSpPr>
        <p:spPr>
          <a:xfrm>
            <a:off x="9657196" y="3524311"/>
            <a:ext cx="1794617" cy="391818"/>
          </a:xfrm>
          <a:prstGeom prst="wedgeRectCallout">
            <a:avLst>
              <a:gd name="adj1" fmla="val -71477"/>
              <a:gd name="adj2" fmla="val 3848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차량번호 </a:t>
            </a:r>
            <a:r>
              <a:rPr lang="en-US" altLang="ko-KR" sz="1200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carNumber</a:t>
            </a:r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8" name="사각형 설명선 7"/>
          <p:cNvSpPr/>
          <p:nvPr/>
        </p:nvSpPr>
        <p:spPr>
          <a:xfrm>
            <a:off x="1220571" y="2515882"/>
            <a:ext cx="1794617" cy="391818"/>
          </a:xfrm>
          <a:prstGeom prst="wedgeRectCallout">
            <a:avLst>
              <a:gd name="adj1" fmla="val 93761"/>
              <a:gd name="adj2" fmla="val 141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소유주명</a:t>
            </a:r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en-US" altLang="ko-KR" sz="1200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ownerName</a:t>
            </a:r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1" name="사각형 설명선 10"/>
          <p:cNvSpPr/>
          <p:nvPr/>
        </p:nvSpPr>
        <p:spPr>
          <a:xfrm>
            <a:off x="683665" y="3495487"/>
            <a:ext cx="2331523" cy="1102149"/>
          </a:xfrm>
          <a:prstGeom prst="wedgeRectCallout">
            <a:avLst>
              <a:gd name="adj1" fmla="val 84584"/>
              <a:gd name="adj2" fmla="val 8726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브랜드 </a:t>
            </a:r>
            <a:r>
              <a:rPr lang="en-US" altLang="ko-KR" sz="1200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carBrand</a:t>
            </a:r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</a:p>
          <a:p>
            <a:pPr algn="ctr"/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   &lt;option value="</a:t>
            </a:r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현대</a:t>
            </a:r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"&gt;</a:t>
            </a:r>
          </a:p>
          <a:p>
            <a:pPr algn="ctr"/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   &lt;option value="</a:t>
            </a:r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제네시스</a:t>
            </a:r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"&gt;</a:t>
            </a:r>
          </a:p>
          <a:p>
            <a:pPr algn="ctr"/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   &lt;option value="</a:t>
            </a:r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기아</a:t>
            </a:r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"&gt;</a:t>
            </a:r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2" name="사각형 설명선 11"/>
          <p:cNvSpPr/>
          <p:nvPr/>
        </p:nvSpPr>
        <p:spPr>
          <a:xfrm>
            <a:off x="683665" y="4905286"/>
            <a:ext cx="2098706" cy="1373177"/>
          </a:xfrm>
          <a:prstGeom prst="wedgeRectCallout">
            <a:avLst>
              <a:gd name="adj1" fmla="val 96673"/>
              <a:gd name="adj2" fmla="val 1901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차종 </a:t>
            </a:r>
            <a:r>
              <a:rPr lang="en-US" altLang="ko-KR" sz="1200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carType</a:t>
            </a:r>
            <a:endParaRPr lang="en-US" altLang="ko-KR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   &lt;option value="</a:t>
            </a:r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경차</a:t>
            </a:r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"&gt;</a:t>
            </a:r>
          </a:p>
          <a:p>
            <a:pPr algn="ctr"/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    &lt;option value="</a:t>
            </a:r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소형</a:t>
            </a:r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"&gt;</a:t>
            </a:r>
          </a:p>
          <a:p>
            <a:pPr algn="ctr"/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   &lt;option value="</a:t>
            </a:r>
            <a:r>
              <a:rPr lang="ko-KR" altLang="en-US" sz="1200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준중형</a:t>
            </a:r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"&gt;</a:t>
            </a:r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05892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상자 1">
            <a:extLst>
              <a:ext uri="{FF2B5EF4-FFF2-40B4-BE49-F238E27FC236}">
                <a16:creationId xmlns:a16="http://schemas.microsoft.com/office/drawing/2014/main" id="{6974E97D-839C-7C4B-8799-886AF429BF5B}"/>
              </a:ext>
            </a:extLst>
          </p:cNvPr>
          <p:cNvSpPr txBox="1"/>
          <p:nvPr/>
        </p:nvSpPr>
        <p:spPr>
          <a:xfrm>
            <a:off x="4814057" y="1138606"/>
            <a:ext cx="227895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sz="2400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목차</a:t>
            </a:r>
            <a:endParaRPr kumimoji="1" lang="en-US" altLang="ko-KR" sz="2400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6" name="텍스트상자 5">
            <a:extLst>
              <a:ext uri="{FF2B5EF4-FFF2-40B4-BE49-F238E27FC236}">
                <a16:creationId xmlns:a16="http://schemas.microsoft.com/office/drawing/2014/main" id="{73089012-B5B7-0E4C-A116-65C2D2A157AE}"/>
              </a:ext>
            </a:extLst>
          </p:cNvPr>
          <p:cNvSpPr txBox="1"/>
          <p:nvPr/>
        </p:nvSpPr>
        <p:spPr>
          <a:xfrm>
            <a:off x="553825" y="3445380"/>
            <a:ext cx="658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01</a:t>
            </a:r>
            <a:endParaRPr kumimoji="1" lang="ko-KR" altLang="en-US" sz="2000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8" name="텍스트상자 7">
            <a:extLst>
              <a:ext uri="{FF2B5EF4-FFF2-40B4-BE49-F238E27FC236}">
                <a16:creationId xmlns:a16="http://schemas.microsoft.com/office/drawing/2014/main" id="{0E1737EE-F1A9-AF4E-8926-22D38624D62A}"/>
              </a:ext>
            </a:extLst>
          </p:cNvPr>
          <p:cNvSpPr txBox="1"/>
          <p:nvPr/>
        </p:nvSpPr>
        <p:spPr>
          <a:xfrm>
            <a:off x="4297579" y="3444062"/>
            <a:ext cx="658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02</a:t>
            </a:r>
            <a:endParaRPr kumimoji="1" lang="ko-KR" altLang="en-US" sz="2000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9" name="텍스트상자 8">
            <a:extLst>
              <a:ext uri="{FF2B5EF4-FFF2-40B4-BE49-F238E27FC236}">
                <a16:creationId xmlns:a16="http://schemas.microsoft.com/office/drawing/2014/main" id="{6AE3D948-3B16-734C-B2D5-B0D3CB241152}"/>
              </a:ext>
            </a:extLst>
          </p:cNvPr>
          <p:cNvSpPr txBox="1"/>
          <p:nvPr/>
        </p:nvSpPr>
        <p:spPr>
          <a:xfrm>
            <a:off x="7888623" y="3444062"/>
            <a:ext cx="658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03</a:t>
            </a:r>
            <a:endParaRPr kumimoji="1" lang="ko-KR" altLang="en-US" sz="2000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3" name="텍스트상자 2">
            <a:extLst>
              <a:ext uri="{FF2B5EF4-FFF2-40B4-BE49-F238E27FC236}">
                <a16:creationId xmlns:a16="http://schemas.microsoft.com/office/drawing/2014/main" id="{74ADBA09-49DD-064E-A553-A651C392FA52}"/>
              </a:ext>
            </a:extLst>
          </p:cNvPr>
          <p:cNvSpPr txBox="1"/>
          <p:nvPr/>
        </p:nvSpPr>
        <p:spPr>
          <a:xfrm>
            <a:off x="1115227" y="3458428"/>
            <a:ext cx="1978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주제 및 </a:t>
            </a:r>
            <a:r>
              <a:rPr kumimoji="1" lang="ko-KR" altLang="en-US" sz="2000" dirty="0" err="1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개발목적</a:t>
            </a:r>
            <a:endParaRPr kumimoji="1" lang="ko-KR" altLang="en-US" sz="2000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0" name="텍스트상자 9">
            <a:extLst>
              <a:ext uri="{FF2B5EF4-FFF2-40B4-BE49-F238E27FC236}">
                <a16:creationId xmlns:a16="http://schemas.microsoft.com/office/drawing/2014/main" id="{30B12E09-7CD6-BD4E-895D-A6BBD5469F27}"/>
              </a:ext>
            </a:extLst>
          </p:cNvPr>
          <p:cNvSpPr txBox="1"/>
          <p:nvPr/>
        </p:nvSpPr>
        <p:spPr>
          <a:xfrm>
            <a:off x="8333870" y="3502175"/>
            <a:ext cx="2574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구현된 기능</a:t>
            </a:r>
            <a:endParaRPr kumimoji="1" lang="ko-KR" altLang="en-US" sz="2000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1" name="텍스트상자 10">
            <a:extLst>
              <a:ext uri="{FF2B5EF4-FFF2-40B4-BE49-F238E27FC236}">
                <a16:creationId xmlns:a16="http://schemas.microsoft.com/office/drawing/2014/main" id="{65653D35-BA27-B34A-BB6B-63CD68F376BB}"/>
              </a:ext>
            </a:extLst>
          </p:cNvPr>
          <p:cNvSpPr txBox="1"/>
          <p:nvPr/>
        </p:nvSpPr>
        <p:spPr>
          <a:xfrm>
            <a:off x="4814057" y="3506935"/>
            <a:ext cx="2614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개발 환경</a:t>
            </a:r>
            <a:r>
              <a:rPr kumimoji="1" lang="en-US" altLang="ko-KR" sz="2000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/ </a:t>
            </a:r>
            <a:r>
              <a:rPr kumimoji="1" lang="ko-KR" altLang="en-US" sz="2000" dirty="0" err="1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사용기술</a:t>
            </a:r>
            <a:endParaRPr kumimoji="1" lang="ko-KR" altLang="en-US" sz="2000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2" name="텍스트상자 11">
            <a:extLst>
              <a:ext uri="{FF2B5EF4-FFF2-40B4-BE49-F238E27FC236}">
                <a16:creationId xmlns:a16="http://schemas.microsoft.com/office/drawing/2014/main" id="{1FFBC04E-C8AC-9D40-BD6D-BC9DCED52589}"/>
              </a:ext>
            </a:extLst>
          </p:cNvPr>
          <p:cNvSpPr txBox="1"/>
          <p:nvPr/>
        </p:nvSpPr>
        <p:spPr>
          <a:xfrm>
            <a:off x="813965" y="3930325"/>
            <a:ext cx="2733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*아이디어 회의 및 기획 </a:t>
            </a:r>
            <a:endParaRPr kumimoji="1" lang="en-US" altLang="ko-KR" dirty="0" smtClean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r>
              <a:rPr kumimoji="1" lang="ko-KR" altLang="en-US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*파트 분배 </a:t>
            </a:r>
            <a:r>
              <a:rPr kumimoji="1" lang="en-US" altLang="ko-KR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/>
            </a:r>
            <a:br>
              <a:rPr kumimoji="1" lang="en-US" altLang="ko-KR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</a:br>
            <a:r>
              <a:rPr kumimoji="1" lang="ko-KR" altLang="en-US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*구현</a:t>
            </a:r>
            <a:endParaRPr kumimoji="1" lang="ko-KR" altLang="en-US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3" name="텍스트상자 12">
            <a:extLst>
              <a:ext uri="{FF2B5EF4-FFF2-40B4-BE49-F238E27FC236}">
                <a16:creationId xmlns:a16="http://schemas.microsoft.com/office/drawing/2014/main" id="{FD66CC05-4FBA-1545-BB69-26ED6D7FCE38}"/>
              </a:ext>
            </a:extLst>
          </p:cNvPr>
          <p:cNvSpPr txBox="1"/>
          <p:nvPr/>
        </p:nvSpPr>
        <p:spPr>
          <a:xfrm>
            <a:off x="7888623" y="3975173"/>
            <a:ext cx="37213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kumimoji="1" lang="ko-KR" altLang="en-US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차량 등록 </a:t>
            </a:r>
            <a:endParaRPr kumimoji="1" lang="en-US" altLang="ko-KR" dirty="0" smtClean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228600" indent="-228600">
              <a:buAutoNum type="arabicPeriod"/>
            </a:pPr>
            <a:r>
              <a:rPr kumimoji="1" lang="ko-KR" altLang="en-US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차량 구매 </a:t>
            </a:r>
            <a:endParaRPr kumimoji="1" lang="en-US" altLang="ko-KR" dirty="0" smtClean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228600" indent="-228600">
              <a:buAutoNum type="arabicPeriod"/>
            </a:pPr>
            <a:r>
              <a:rPr kumimoji="1" lang="ko-KR" altLang="en-US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로그인</a:t>
            </a:r>
            <a:r>
              <a:rPr kumimoji="1" lang="en-US" altLang="ko-KR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/</a:t>
            </a:r>
            <a:r>
              <a:rPr kumimoji="1" lang="ko-KR" altLang="en-US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회원가입 </a:t>
            </a:r>
            <a:r>
              <a:rPr kumimoji="1" lang="en-US" altLang="ko-KR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+ </a:t>
            </a:r>
            <a:r>
              <a:rPr kumimoji="1" lang="ko-KR" altLang="en-US" dirty="0" err="1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간편로그인</a:t>
            </a:r>
            <a:endParaRPr kumimoji="1" lang="en-US" altLang="ko-KR" dirty="0" smtClean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228600" indent="-228600">
              <a:buAutoNum type="arabicPeriod"/>
            </a:pPr>
            <a:r>
              <a:rPr kumimoji="1" lang="ko-KR" altLang="en-US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커뮤니티 게시판 </a:t>
            </a:r>
            <a:endParaRPr kumimoji="1" lang="en-US" altLang="ko-KR" dirty="0" smtClean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228600" indent="-228600">
              <a:buAutoNum type="arabicPeriod"/>
            </a:pPr>
            <a:r>
              <a:rPr kumimoji="1" lang="ko-KR" altLang="en-US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공지사항 게시판</a:t>
            </a:r>
            <a:endParaRPr kumimoji="1" lang="en-US" altLang="ko-KR" dirty="0" smtClean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228600" indent="-228600">
              <a:buAutoNum type="arabicPeriod"/>
            </a:pPr>
            <a:r>
              <a:rPr kumimoji="1" lang="en-US" altLang="ko-KR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1:1</a:t>
            </a:r>
            <a:r>
              <a:rPr kumimoji="1" lang="ko-KR" altLang="en-US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문의하기 게시판 </a:t>
            </a:r>
            <a:endParaRPr kumimoji="1" lang="en-US" altLang="ko-KR" dirty="0" smtClean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228600" indent="-228600">
              <a:buAutoNum type="arabicPeriod"/>
            </a:pPr>
            <a:endParaRPr kumimoji="1" lang="ko-KR" altLang="en-US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4" name="텍스트상자 13">
            <a:extLst>
              <a:ext uri="{FF2B5EF4-FFF2-40B4-BE49-F238E27FC236}">
                <a16:creationId xmlns:a16="http://schemas.microsoft.com/office/drawing/2014/main" id="{B1611790-9264-6E49-A655-701070C6BF4A}"/>
              </a:ext>
            </a:extLst>
          </p:cNvPr>
          <p:cNvSpPr txBox="1"/>
          <p:nvPr/>
        </p:nvSpPr>
        <p:spPr>
          <a:xfrm>
            <a:off x="4390808" y="3975173"/>
            <a:ext cx="2805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Spring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IDEA IntelliJ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Security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dirty="0" err="1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Tymeleaf</a:t>
            </a:r>
            <a:endParaRPr kumimoji="1" lang="ko-KR" altLang="en-US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929640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B77D414-385A-4CBD-8851-21BB38D341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0856" y="5065661"/>
            <a:ext cx="1533040" cy="1272161"/>
          </a:xfrm>
          <a:prstGeom prst="rect">
            <a:avLst/>
          </a:prstGeom>
        </p:spPr>
      </p:pic>
      <p:sp>
        <p:nvSpPr>
          <p:cNvPr id="10" name="TextBox 14">
            <a:extLst>
              <a:ext uri="{FF2B5EF4-FFF2-40B4-BE49-F238E27FC236}">
                <a16:creationId xmlns:a16="http://schemas.microsoft.com/office/drawing/2014/main" id="{BDF1759F-A81E-734B-808E-52E5298BEF5C}"/>
              </a:ext>
            </a:extLst>
          </p:cNvPr>
          <p:cNvSpPr txBox="1"/>
          <p:nvPr/>
        </p:nvSpPr>
        <p:spPr>
          <a:xfrm>
            <a:off x="368330" y="144129"/>
            <a:ext cx="3561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03-2</a:t>
            </a:r>
          </a:p>
          <a:p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차량 등록</a:t>
            </a:r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/</a:t>
            </a:r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구매</a:t>
            </a:r>
            <a:endParaRPr lang="ko-KR" altLang="en-US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661" y="152636"/>
            <a:ext cx="5704762" cy="6542857"/>
          </a:xfrm>
          <a:prstGeom prst="rect">
            <a:avLst/>
          </a:prstGeom>
        </p:spPr>
      </p:pic>
      <p:sp>
        <p:nvSpPr>
          <p:cNvPr id="5" name="사각형 설명선 4"/>
          <p:cNvSpPr/>
          <p:nvPr/>
        </p:nvSpPr>
        <p:spPr>
          <a:xfrm>
            <a:off x="9432759" y="299103"/>
            <a:ext cx="2283525" cy="1076177"/>
          </a:xfrm>
          <a:prstGeom prst="wedgeRectCallout">
            <a:avLst>
              <a:gd name="adj1" fmla="val -75116"/>
              <a:gd name="adj2" fmla="val -189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변속기 </a:t>
            </a:r>
            <a:r>
              <a:rPr lang="en-US" altLang="ko-KR" sz="1200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carTransmission</a:t>
            </a:r>
            <a:endParaRPr lang="en-US" altLang="ko-KR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  &lt;option value="</a:t>
            </a:r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오토</a:t>
            </a:r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"&gt;</a:t>
            </a:r>
          </a:p>
          <a:p>
            <a:pPr algn="ctr"/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  &lt;option value="</a:t>
            </a:r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수동</a:t>
            </a:r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"&gt;</a:t>
            </a:r>
          </a:p>
          <a:p>
            <a:pPr algn="ctr"/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  &lt;option value="</a:t>
            </a:r>
            <a:r>
              <a:rPr lang="ko-KR" altLang="en-US" sz="1200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세미오토</a:t>
            </a:r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"&gt;)</a:t>
            </a:r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6" name="사각형 설명선 5"/>
          <p:cNvSpPr/>
          <p:nvPr/>
        </p:nvSpPr>
        <p:spPr>
          <a:xfrm>
            <a:off x="9563547" y="2162087"/>
            <a:ext cx="2041642" cy="1443262"/>
          </a:xfrm>
          <a:prstGeom prst="wedgeRectCallout">
            <a:avLst>
              <a:gd name="adj1" fmla="val -87212"/>
              <a:gd name="adj2" fmla="val 58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색깔  </a:t>
            </a:r>
            <a:r>
              <a:rPr lang="en-US" altLang="ko-KR" sz="1200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carColor</a:t>
            </a:r>
            <a:endParaRPr lang="en-US" altLang="ko-KR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  &lt;option value="</a:t>
            </a:r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흰색</a:t>
            </a:r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"&gt;</a:t>
            </a:r>
          </a:p>
          <a:p>
            <a:pPr algn="ctr"/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  &lt;option value="</a:t>
            </a:r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은색</a:t>
            </a:r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"&gt;</a:t>
            </a:r>
          </a:p>
          <a:p>
            <a:pPr algn="ctr"/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  &lt;option value="</a:t>
            </a:r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회색</a:t>
            </a:r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"&gt;</a:t>
            </a:r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7" name="사각형 설명선 6"/>
          <p:cNvSpPr/>
          <p:nvPr/>
        </p:nvSpPr>
        <p:spPr>
          <a:xfrm>
            <a:off x="9432759" y="4684178"/>
            <a:ext cx="1794617" cy="391818"/>
          </a:xfrm>
          <a:prstGeom prst="wedgeRectCallout">
            <a:avLst>
              <a:gd name="adj1" fmla="val -71477"/>
              <a:gd name="adj2" fmla="val 3848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주행거리 </a:t>
            </a:r>
            <a:r>
              <a:rPr lang="en-US" altLang="ko-KR" sz="1200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carOdometer</a:t>
            </a:r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)</a:t>
            </a:r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8" name="사각형 설명선 7"/>
          <p:cNvSpPr/>
          <p:nvPr/>
        </p:nvSpPr>
        <p:spPr>
          <a:xfrm>
            <a:off x="478565" y="1375280"/>
            <a:ext cx="2360193" cy="1263417"/>
          </a:xfrm>
          <a:prstGeom prst="wedgeRectCallout">
            <a:avLst>
              <a:gd name="adj1" fmla="val 93761"/>
              <a:gd name="adj2" fmla="val 141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연료  </a:t>
            </a:r>
            <a:r>
              <a:rPr lang="en-US" altLang="ko-KR" sz="1200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carFuelType</a:t>
            </a:r>
            <a:endParaRPr lang="en-US" altLang="ko-KR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  &lt;option value="</a:t>
            </a:r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가솔린</a:t>
            </a:r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"&gt;</a:t>
            </a:r>
          </a:p>
          <a:p>
            <a:pPr algn="ctr"/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  &lt;option value="</a:t>
            </a:r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디젤</a:t>
            </a:r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"&gt;</a:t>
            </a:r>
          </a:p>
          <a:p>
            <a:pPr algn="ctr"/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  &lt;option value="LPG"&gt;})</a:t>
            </a:r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1" name="사각형 설명선 10"/>
          <p:cNvSpPr/>
          <p:nvPr/>
        </p:nvSpPr>
        <p:spPr>
          <a:xfrm>
            <a:off x="478565" y="3204673"/>
            <a:ext cx="2360194" cy="1294691"/>
          </a:xfrm>
          <a:prstGeom prst="wedgeRectCallout">
            <a:avLst>
              <a:gd name="adj1" fmla="val 93761"/>
              <a:gd name="adj2" fmla="val 141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연식 </a:t>
            </a:r>
            <a:r>
              <a:rPr lang="en-US" altLang="ko-KR" sz="1200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carManufacturingDate</a:t>
            </a:r>
            <a:endParaRPr lang="en-US" altLang="ko-KR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   &lt;option value="2023"&gt;</a:t>
            </a:r>
          </a:p>
          <a:p>
            <a:pPr algn="ctr"/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  &lt;option value="2022"&gt;</a:t>
            </a:r>
          </a:p>
          <a:p>
            <a:pPr algn="ctr"/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  &lt;option value="2021"&gt;</a:t>
            </a:r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2" name="사각형 설명선 11"/>
          <p:cNvSpPr/>
          <p:nvPr/>
        </p:nvSpPr>
        <p:spPr>
          <a:xfrm>
            <a:off x="927183" y="5946004"/>
            <a:ext cx="1794617" cy="391818"/>
          </a:xfrm>
          <a:prstGeom prst="wedgeRectCallout">
            <a:avLst>
              <a:gd name="adj1" fmla="val 93761"/>
              <a:gd name="adj2" fmla="val 141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금액 </a:t>
            </a:r>
            <a:r>
              <a:rPr lang="en-US" altLang="ko-KR" sz="1200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carPrice</a:t>
            </a:r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55815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B77D414-385A-4CBD-8851-21BB38D341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0856" y="5065661"/>
            <a:ext cx="1533040" cy="1272161"/>
          </a:xfrm>
          <a:prstGeom prst="rect">
            <a:avLst/>
          </a:prstGeom>
        </p:spPr>
      </p:pic>
      <p:sp>
        <p:nvSpPr>
          <p:cNvPr id="10" name="TextBox 14">
            <a:extLst>
              <a:ext uri="{FF2B5EF4-FFF2-40B4-BE49-F238E27FC236}">
                <a16:creationId xmlns:a16="http://schemas.microsoft.com/office/drawing/2014/main" id="{BDF1759F-A81E-734B-808E-52E5298BEF5C}"/>
              </a:ext>
            </a:extLst>
          </p:cNvPr>
          <p:cNvSpPr txBox="1"/>
          <p:nvPr/>
        </p:nvSpPr>
        <p:spPr>
          <a:xfrm>
            <a:off x="351238" y="479311"/>
            <a:ext cx="3561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03-2</a:t>
            </a:r>
          </a:p>
          <a:p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차량 등록</a:t>
            </a:r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/</a:t>
            </a:r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구매</a:t>
            </a:r>
            <a:endParaRPr lang="ko-KR" altLang="en-US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305" y="479311"/>
            <a:ext cx="6104762" cy="6247619"/>
          </a:xfrm>
          <a:prstGeom prst="rect">
            <a:avLst/>
          </a:prstGeom>
        </p:spPr>
      </p:pic>
      <p:sp>
        <p:nvSpPr>
          <p:cNvPr id="6" name="사각형 설명선 5"/>
          <p:cNvSpPr/>
          <p:nvPr/>
        </p:nvSpPr>
        <p:spPr>
          <a:xfrm>
            <a:off x="9248066" y="367470"/>
            <a:ext cx="2745830" cy="1252324"/>
          </a:xfrm>
          <a:prstGeom prst="wedgeRectCallout">
            <a:avLst>
              <a:gd name="adj1" fmla="val -71477"/>
              <a:gd name="adj2" fmla="val 222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옵션 </a:t>
            </a:r>
            <a:r>
              <a:rPr lang="en-US" altLang="ko-KR" sz="1200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carOption</a:t>
            </a:r>
            <a:endParaRPr lang="en-US" altLang="ko-KR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   &lt;option value="</a:t>
            </a:r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선루프</a:t>
            </a:r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"&gt;</a:t>
            </a:r>
          </a:p>
          <a:p>
            <a:pPr algn="ctr"/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  &lt;option value="</a:t>
            </a:r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헤드램프</a:t>
            </a:r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"&gt;</a:t>
            </a:r>
          </a:p>
          <a:p>
            <a:pPr algn="ctr"/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  &lt;option value="</a:t>
            </a:r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파워 전동 트렁크</a:t>
            </a:r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"&gt;)</a:t>
            </a:r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7" name="사각형 설명선 6"/>
          <p:cNvSpPr/>
          <p:nvPr/>
        </p:nvSpPr>
        <p:spPr>
          <a:xfrm>
            <a:off x="9248067" y="2894617"/>
            <a:ext cx="1794617" cy="391818"/>
          </a:xfrm>
          <a:prstGeom prst="wedgeRectCallout">
            <a:avLst>
              <a:gd name="adj1" fmla="val -71477"/>
              <a:gd name="adj2" fmla="val 3848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사용자 의견 </a:t>
            </a:r>
            <a:r>
              <a:rPr lang="en-US" altLang="ko-KR" sz="1200" dirty="0" err="1" smtClean="0">
                <a:latin typeface="제주고딕" panose="02000300000000000000" pitchFamily="2" charset="-127"/>
                <a:ea typeface="제주고딕" panose="02000300000000000000" pitchFamily="2" charset="-127"/>
              </a:rPr>
              <a:t>carOpinion</a:t>
            </a:r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8" name="사각형 설명선 7"/>
          <p:cNvSpPr/>
          <p:nvPr/>
        </p:nvSpPr>
        <p:spPr>
          <a:xfrm>
            <a:off x="8958191" y="5701741"/>
            <a:ext cx="1502665" cy="424739"/>
          </a:xfrm>
          <a:prstGeom prst="wedgeRectCallout">
            <a:avLst>
              <a:gd name="adj1" fmla="val -71477"/>
              <a:gd name="adj2" fmla="val 3848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글 작성하기</a:t>
            </a:r>
            <a:endParaRPr lang="en-US" altLang="ko-KR" sz="1200" dirty="0" smtClean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en-US" altLang="ko-KR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(/</a:t>
            </a:r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community/save)</a:t>
            </a:r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1" name="사각형 설명선 10"/>
          <p:cNvSpPr/>
          <p:nvPr/>
        </p:nvSpPr>
        <p:spPr>
          <a:xfrm>
            <a:off x="849963" y="1914991"/>
            <a:ext cx="1794617" cy="391818"/>
          </a:xfrm>
          <a:prstGeom prst="wedgeRectCallout">
            <a:avLst>
              <a:gd name="adj1" fmla="val 93761"/>
              <a:gd name="adj2" fmla="val 141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사고이력</a:t>
            </a:r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en-US" altLang="ko-KR" sz="1200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carAccidentHistory</a:t>
            </a:r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2" name="사각형 설명선 11"/>
          <p:cNvSpPr/>
          <p:nvPr/>
        </p:nvSpPr>
        <p:spPr>
          <a:xfrm>
            <a:off x="1033207" y="3915043"/>
            <a:ext cx="1794617" cy="391818"/>
          </a:xfrm>
          <a:prstGeom prst="wedgeRectCallout">
            <a:avLst>
              <a:gd name="adj1" fmla="val 93761"/>
              <a:gd name="adj2" fmla="val 141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차량이미지</a:t>
            </a:r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en-US" altLang="ko-KR" sz="1200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carImgFile</a:t>
            </a:r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20782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B77D414-385A-4CBD-8851-21BB38D341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1732" y="5065661"/>
            <a:ext cx="1392163" cy="1155257"/>
          </a:xfrm>
          <a:prstGeom prst="rect">
            <a:avLst/>
          </a:prstGeom>
        </p:spPr>
      </p:pic>
      <p:sp>
        <p:nvSpPr>
          <p:cNvPr id="10" name="TextBox 14">
            <a:extLst>
              <a:ext uri="{FF2B5EF4-FFF2-40B4-BE49-F238E27FC236}">
                <a16:creationId xmlns:a16="http://schemas.microsoft.com/office/drawing/2014/main" id="{BDF1759F-A81E-734B-808E-52E5298BEF5C}"/>
              </a:ext>
            </a:extLst>
          </p:cNvPr>
          <p:cNvSpPr txBox="1"/>
          <p:nvPr/>
        </p:nvSpPr>
        <p:spPr>
          <a:xfrm>
            <a:off x="351238" y="479311"/>
            <a:ext cx="3561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03-2</a:t>
            </a:r>
          </a:p>
          <a:p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차량 등록</a:t>
            </a:r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/</a:t>
            </a:r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구매</a:t>
            </a:r>
            <a:endParaRPr lang="ko-KR" altLang="en-US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170" y="0"/>
            <a:ext cx="7397486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913406" y="1845892"/>
            <a:ext cx="2042445" cy="12733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6" name="사각형 설명선 5"/>
          <p:cNvSpPr/>
          <p:nvPr/>
        </p:nvSpPr>
        <p:spPr>
          <a:xfrm>
            <a:off x="8934628" y="362645"/>
            <a:ext cx="1794617" cy="391818"/>
          </a:xfrm>
          <a:prstGeom prst="wedgeRectCallout">
            <a:avLst>
              <a:gd name="adj1" fmla="val -71477"/>
              <a:gd name="adj2" fmla="val 3848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글 작성하기</a:t>
            </a:r>
            <a:endParaRPr lang="en-US" altLang="ko-KR" sz="1200" dirty="0" smtClean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en-US" altLang="ko-KR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(/</a:t>
            </a:r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community/save)</a:t>
            </a:r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7" name="사각형 설명선 16"/>
          <p:cNvSpPr/>
          <p:nvPr/>
        </p:nvSpPr>
        <p:spPr>
          <a:xfrm>
            <a:off x="1068224" y="4734371"/>
            <a:ext cx="1555335" cy="495656"/>
          </a:xfrm>
          <a:prstGeom prst="wedgeRectCallout">
            <a:avLst>
              <a:gd name="adj1" fmla="val 86069"/>
              <a:gd name="adj2" fmla="val 16692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작성 글 조회</a:t>
            </a:r>
            <a:endParaRPr lang="en-US" altLang="ko-KR" sz="1200" dirty="0" smtClean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en-US" altLang="ko-KR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(/</a:t>
            </a:r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community/{id})</a:t>
            </a:r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50451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B77D414-385A-4CBD-8851-21BB38D341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1732" y="5065661"/>
            <a:ext cx="1392163" cy="1155257"/>
          </a:xfrm>
          <a:prstGeom prst="rect">
            <a:avLst/>
          </a:prstGeom>
        </p:spPr>
      </p:pic>
      <p:sp>
        <p:nvSpPr>
          <p:cNvPr id="10" name="TextBox 14">
            <a:extLst>
              <a:ext uri="{FF2B5EF4-FFF2-40B4-BE49-F238E27FC236}">
                <a16:creationId xmlns:a16="http://schemas.microsoft.com/office/drawing/2014/main" id="{BDF1759F-A81E-734B-808E-52E5298BEF5C}"/>
              </a:ext>
            </a:extLst>
          </p:cNvPr>
          <p:cNvSpPr txBox="1"/>
          <p:nvPr/>
        </p:nvSpPr>
        <p:spPr>
          <a:xfrm>
            <a:off x="351238" y="479311"/>
            <a:ext cx="3561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03-2</a:t>
            </a:r>
          </a:p>
          <a:p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차량 등록</a:t>
            </a:r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/</a:t>
            </a:r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구매</a:t>
            </a:r>
            <a:endParaRPr lang="ko-KR" altLang="en-US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970" y="129045"/>
            <a:ext cx="7504762" cy="6613588"/>
          </a:xfrm>
          <a:prstGeom prst="rect">
            <a:avLst/>
          </a:prstGeom>
        </p:spPr>
      </p:pic>
      <p:sp>
        <p:nvSpPr>
          <p:cNvPr id="13" name="사각형 설명선 12"/>
          <p:cNvSpPr/>
          <p:nvPr/>
        </p:nvSpPr>
        <p:spPr>
          <a:xfrm>
            <a:off x="8807115" y="3574915"/>
            <a:ext cx="1794617" cy="391818"/>
          </a:xfrm>
          <a:prstGeom prst="wedgeRectCallout">
            <a:avLst>
              <a:gd name="adj1" fmla="val -71477"/>
              <a:gd name="adj2" fmla="val 3848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글 작성하기</a:t>
            </a:r>
            <a:endParaRPr lang="en-US" altLang="ko-KR" sz="1200" dirty="0" smtClean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en-US" altLang="ko-KR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(/</a:t>
            </a:r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community/save)</a:t>
            </a:r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4" name="사각형 설명선 13"/>
          <p:cNvSpPr/>
          <p:nvPr/>
        </p:nvSpPr>
        <p:spPr>
          <a:xfrm>
            <a:off x="561878" y="1690883"/>
            <a:ext cx="1794617" cy="391818"/>
          </a:xfrm>
          <a:prstGeom prst="wedgeRectCallout">
            <a:avLst>
              <a:gd name="adj1" fmla="val 93761"/>
              <a:gd name="adj2" fmla="val 141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작성 글 조회</a:t>
            </a:r>
            <a:endParaRPr lang="en-US" altLang="ko-KR" sz="1200" dirty="0" smtClean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en-US" altLang="ko-KR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(/</a:t>
            </a:r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community/{id})</a:t>
            </a:r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63532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B77D414-385A-4CBD-8851-21BB38D341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1732" y="5065661"/>
            <a:ext cx="1392163" cy="1155257"/>
          </a:xfrm>
          <a:prstGeom prst="rect">
            <a:avLst/>
          </a:prstGeom>
        </p:spPr>
      </p:pic>
      <p:sp>
        <p:nvSpPr>
          <p:cNvPr id="10" name="TextBox 14">
            <a:extLst>
              <a:ext uri="{FF2B5EF4-FFF2-40B4-BE49-F238E27FC236}">
                <a16:creationId xmlns:a16="http://schemas.microsoft.com/office/drawing/2014/main" id="{BDF1759F-A81E-734B-808E-52E5298BEF5C}"/>
              </a:ext>
            </a:extLst>
          </p:cNvPr>
          <p:cNvSpPr txBox="1"/>
          <p:nvPr/>
        </p:nvSpPr>
        <p:spPr>
          <a:xfrm>
            <a:off x="351238" y="479311"/>
            <a:ext cx="3561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03-2</a:t>
            </a:r>
          </a:p>
          <a:p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차량 등록</a:t>
            </a:r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/</a:t>
            </a:r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구매</a:t>
            </a:r>
            <a:endParaRPr lang="ko-KR" altLang="en-US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13" name="사각형 설명선 12"/>
          <p:cNvSpPr/>
          <p:nvPr/>
        </p:nvSpPr>
        <p:spPr>
          <a:xfrm>
            <a:off x="9311940" y="6220918"/>
            <a:ext cx="1794617" cy="391818"/>
          </a:xfrm>
          <a:prstGeom prst="wedgeRectCallout">
            <a:avLst>
              <a:gd name="adj1" fmla="val -71477"/>
              <a:gd name="adj2" fmla="val 3848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글 작성하기</a:t>
            </a:r>
            <a:endParaRPr lang="en-US" altLang="ko-KR" sz="1200" dirty="0" smtClean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en-US" altLang="ko-KR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(/</a:t>
            </a:r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community/save)</a:t>
            </a:r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38" y="1786387"/>
            <a:ext cx="9019024" cy="377159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415" y="1123448"/>
            <a:ext cx="3884310" cy="387884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189040" y="306353"/>
            <a:ext cx="3762375" cy="16341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>
                <a:latin typeface="제주고딕" panose="02000300000000000000" pitchFamily="2" charset="-127"/>
                <a:ea typeface="제주고딕" panose="02000300000000000000" pitchFamily="2" charset="-127"/>
              </a:rPr>
              <a:t>@</a:t>
            </a:r>
            <a:r>
              <a:rPr lang="en-US" altLang="ko-KR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GetMapping</a:t>
            </a:r>
            <a:r>
              <a:rPr lang="en-US" altLang="ko-KR" dirty="0">
                <a:latin typeface="제주고딕" panose="02000300000000000000" pitchFamily="2" charset="-127"/>
                <a:ea typeface="제주고딕" panose="02000300000000000000" pitchFamily="2" charset="-127"/>
              </a:rPr>
              <a:t>("/payment/buy")</a:t>
            </a:r>
            <a:br>
              <a:rPr lang="en-US" altLang="ko-KR" dirty="0">
                <a:latin typeface="제주고딕" panose="02000300000000000000" pitchFamily="2" charset="-127"/>
                <a:ea typeface="제주고딕" panose="02000300000000000000" pitchFamily="2" charset="-127"/>
              </a:rPr>
            </a:br>
            <a:r>
              <a:rPr lang="en-US" altLang="ko-KR" dirty="0">
                <a:latin typeface="제주고딕" panose="02000300000000000000" pitchFamily="2" charset="-127"/>
                <a:ea typeface="제주고딕" panose="02000300000000000000" pitchFamily="2" charset="-127"/>
              </a:rPr>
              <a:t>public String </a:t>
            </a:r>
            <a:r>
              <a:rPr lang="en-US" altLang="ko-KR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getPaymentPage</a:t>
            </a:r>
            <a:r>
              <a:rPr lang="en-US" altLang="ko-KR" dirty="0">
                <a:latin typeface="제주고딕" panose="02000300000000000000" pitchFamily="2" charset="-127"/>
                <a:ea typeface="제주고딕" panose="02000300000000000000" pitchFamily="2" charset="-127"/>
              </a:rPr>
              <a:t>() {</a:t>
            </a:r>
            <a:br>
              <a:rPr lang="en-US" altLang="ko-KR" dirty="0">
                <a:latin typeface="제주고딕" panose="02000300000000000000" pitchFamily="2" charset="-127"/>
                <a:ea typeface="제주고딕" panose="02000300000000000000" pitchFamily="2" charset="-127"/>
              </a:rPr>
            </a:br>
            <a:r>
              <a:rPr lang="en-US" altLang="ko-KR" dirty="0">
                <a:latin typeface="제주고딕" panose="02000300000000000000" pitchFamily="2" charset="-127"/>
                <a:ea typeface="제주고딕" panose="02000300000000000000" pitchFamily="2" charset="-127"/>
              </a:rPr>
              <a:t>    return "toss/buy";</a:t>
            </a:r>
            <a:br>
              <a:rPr lang="en-US" altLang="ko-KR" dirty="0">
                <a:latin typeface="제주고딕" panose="02000300000000000000" pitchFamily="2" charset="-127"/>
                <a:ea typeface="제주고딕" panose="02000300000000000000" pitchFamily="2" charset="-127"/>
              </a:rPr>
            </a:br>
            <a:r>
              <a:rPr lang="en-US" altLang="ko-KR" dirty="0">
                <a:latin typeface="제주고딕" panose="02000300000000000000" pitchFamily="2" charset="-127"/>
                <a:ea typeface="제주고딕" panose="02000300000000000000" pitchFamily="2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27139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B77D414-385A-4CBD-8851-21BB38D341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6983" y="5906962"/>
            <a:ext cx="1084512" cy="899959"/>
          </a:xfrm>
          <a:prstGeom prst="rect">
            <a:avLst/>
          </a:prstGeom>
        </p:spPr>
      </p:pic>
      <p:sp>
        <p:nvSpPr>
          <p:cNvPr id="10" name="TextBox 14">
            <a:extLst>
              <a:ext uri="{FF2B5EF4-FFF2-40B4-BE49-F238E27FC236}">
                <a16:creationId xmlns:a16="http://schemas.microsoft.com/office/drawing/2014/main" id="{BDF1759F-A81E-734B-808E-52E5298BEF5C}"/>
              </a:ext>
            </a:extLst>
          </p:cNvPr>
          <p:cNvSpPr txBox="1"/>
          <p:nvPr/>
        </p:nvSpPr>
        <p:spPr>
          <a:xfrm>
            <a:off x="351238" y="479311"/>
            <a:ext cx="3561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03-3</a:t>
            </a:r>
          </a:p>
          <a:p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커뮤니티 </a:t>
            </a:r>
            <a:endParaRPr lang="ko-KR" altLang="en-US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59" y="1418062"/>
            <a:ext cx="10980485" cy="4729309"/>
          </a:xfrm>
          <a:prstGeom prst="rect">
            <a:avLst/>
          </a:prstGeom>
        </p:spPr>
      </p:pic>
      <p:sp>
        <p:nvSpPr>
          <p:cNvPr id="4" name="사각형 설명선 3"/>
          <p:cNvSpPr/>
          <p:nvPr/>
        </p:nvSpPr>
        <p:spPr>
          <a:xfrm>
            <a:off x="8699618" y="1922804"/>
            <a:ext cx="1307507" cy="307107"/>
          </a:xfrm>
          <a:prstGeom prst="wedgeRectCallout">
            <a:avLst>
              <a:gd name="adj1" fmla="val -19517"/>
              <a:gd name="adj2" fmla="val 10730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(/community/save)</a:t>
            </a:r>
            <a:endParaRPr lang="ko-KR" altLang="en-US" sz="1000" dirty="0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3367043" y="5212935"/>
            <a:ext cx="2119357" cy="572568"/>
          </a:xfrm>
          <a:prstGeom prst="wedgeRoundRectCallout">
            <a:avLst>
              <a:gd name="adj1" fmla="val 52166"/>
              <a:gd name="adj2" fmla="val -10165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(/</a:t>
            </a:r>
            <a:r>
              <a:rPr lang="en-US" altLang="ko-KR" sz="1000" dirty="0" err="1"/>
              <a:t>community?page</a:t>
            </a:r>
            <a:r>
              <a:rPr lang="en-US" altLang="ko-KR" sz="1000" dirty="0"/>
              <a:t>=2)</a:t>
            </a:r>
          </a:p>
          <a:p>
            <a:pPr algn="ctr"/>
            <a:r>
              <a:rPr lang="en-US" altLang="ko-KR" sz="1000" dirty="0"/>
              <a:t>(/community/1?page=2)</a:t>
            </a:r>
          </a:p>
          <a:p>
            <a:pPr algn="ctr"/>
            <a:r>
              <a:rPr lang="ko-KR" altLang="en-US" sz="1000" dirty="0" smtClean="0"/>
              <a:t>한 페이지에 </a:t>
            </a:r>
            <a:r>
              <a:rPr lang="en-US" altLang="ko-KR" sz="1000" dirty="0"/>
              <a:t>3</a:t>
            </a:r>
            <a:r>
              <a:rPr lang="ko-KR" altLang="en-US" sz="1000" dirty="0"/>
              <a:t>개씩 글 목록 구성 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9058541" y="4674844"/>
            <a:ext cx="2042445" cy="572568"/>
          </a:xfrm>
          <a:prstGeom prst="wedgeRoundRectCallout">
            <a:avLst>
              <a:gd name="adj1" fmla="val -55366"/>
              <a:gd name="adj2" fmla="val -7180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 </a:t>
            </a:r>
            <a:r>
              <a:rPr lang="ko-KR" altLang="en-US" sz="1000" dirty="0" smtClean="0"/>
              <a:t>작성 날짜 </a:t>
            </a:r>
            <a:r>
              <a:rPr lang="ko-KR" altLang="en-US" sz="1000" dirty="0"/>
              <a:t>구현</a:t>
            </a:r>
          </a:p>
          <a:p>
            <a:pPr algn="ctr"/>
            <a:r>
              <a:rPr lang="ko-KR" altLang="en-US" sz="1000" dirty="0" smtClean="0"/>
              <a:t>조회수 </a:t>
            </a:r>
            <a:r>
              <a:rPr lang="ko-KR" altLang="en-US" sz="1000" dirty="0"/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19362770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66" y="212221"/>
            <a:ext cx="5759865" cy="63082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B77D414-385A-4CBD-8851-21BB38D341E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6983" y="5906962"/>
            <a:ext cx="1084512" cy="899959"/>
          </a:xfrm>
          <a:prstGeom prst="rect">
            <a:avLst/>
          </a:prstGeom>
        </p:spPr>
      </p:pic>
      <p:sp>
        <p:nvSpPr>
          <p:cNvPr id="10" name="TextBox 14">
            <a:extLst>
              <a:ext uri="{FF2B5EF4-FFF2-40B4-BE49-F238E27FC236}">
                <a16:creationId xmlns:a16="http://schemas.microsoft.com/office/drawing/2014/main" id="{BDF1759F-A81E-734B-808E-52E5298BEF5C}"/>
              </a:ext>
            </a:extLst>
          </p:cNvPr>
          <p:cNvSpPr txBox="1"/>
          <p:nvPr/>
        </p:nvSpPr>
        <p:spPr>
          <a:xfrm>
            <a:off x="351238" y="479311"/>
            <a:ext cx="3561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03-3</a:t>
            </a:r>
          </a:p>
          <a:p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커뮤니티 </a:t>
            </a:r>
            <a:endParaRPr lang="ko-KR" altLang="en-US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1034041" y="5700045"/>
            <a:ext cx="1623701" cy="455180"/>
          </a:xfrm>
          <a:prstGeom prst="wedgeRoundRectCallout">
            <a:avLst>
              <a:gd name="adj1" fmla="val 70587"/>
              <a:gd name="adj2" fmla="val -1904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파일</a:t>
            </a:r>
            <a:r>
              <a:rPr lang="en-US" altLang="ko-KR" sz="1000" dirty="0"/>
              <a:t>(</a:t>
            </a:r>
            <a:r>
              <a:rPr lang="ko-KR" altLang="en-US" sz="1000" dirty="0"/>
              <a:t>이미지</a:t>
            </a:r>
            <a:r>
              <a:rPr lang="en-US" altLang="ko-KR" sz="1000" dirty="0"/>
              <a:t>)</a:t>
            </a:r>
            <a:r>
              <a:rPr lang="ko-KR" altLang="en-US" sz="1000" dirty="0"/>
              <a:t>첨부하기</a:t>
            </a:r>
          </a:p>
        </p:txBody>
      </p:sp>
      <p:sp>
        <p:nvSpPr>
          <p:cNvPr id="4" name="사각형 설명선 3"/>
          <p:cNvSpPr/>
          <p:nvPr/>
        </p:nvSpPr>
        <p:spPr>
          <a:xfrm>
            <a:off x="8337847" y="452892"/>
            <a:ext cx="1794617" cy="391818"/>
          </a:xfrm>
          <a:prstGeom prst="wedgeRectCallout">
            <a:avLst>
              <a:gd name="adj1" fmla="val -71477"/>
              <a:gd name="adj2" fmla="val 3848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글 작성하기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(/</a:t>
            </a:r>
            <a:r>
              <a:rPr lang="en-US" altLang="ko-KR" sz="1000" dirty="0"/>
              <a:t>community/save)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9599506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412" y="0"/>
            <a:ext cx="5678137" cy="6699868"/>
          </a:xfrm>
          <a:prstGeom prst="rect">
            <a:avLst/>
          </a:prstGeom>
        </p:spPr>
      </p:pic>
      <p:sp>
        <p:nvSpPr>
          <p:cNvPr id="10" name="TextBox 14">
            <a:extLst>
              <a:ext uri="{FF2B5EF4-FFF2-40B4-BE49-F238E27FC236}">
                <a16:creationId xmlns:a16="http://schemas.microsoft.com/office/drawing/2014/main" id="{BDF1759F-A81E-734B-808E-52E5298BEF5C}"/>
              </a:ext>
            </a:extLst>
          </p:cNvPr>
          <p:cNvSpPr txBox="1"/>
          <p:nvPr/>
        </p:nvSpPr>
        <p:spPr>
          <a:xfrm>
            <a:off x="223052" y="192246"/>
            <a:ext cx="30756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03-3</a:t>
            </a:r>
          </a:p>
          <a:p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커뮤니티 </a:t>
            </a:r>
            <a:endParaRPr lang="ko-KR" altLang="en-US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4" name="사각형 설명선 3"/>
          <p:cNvSpPr/>
          <p:nvPr/>
        </p:nvSpPr>
        <p:spPr>
          <a:xfrm>
            <a:off x="3842094" y="308259"/>
            <a:ext cx="1794617" cy="391818"/>
          </a:xfrm>
          <a:prstGeom prst="wedgeRectCallout">
            <a:avLst>
              <a:gd name="adj1" fmla="val 93761"/>
              <a:gd name="adj2" fmla="val 141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작성 글 조회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(/</a:t>
            </a:r>
            <a:r>
              <a:rPr lang="en-US" altLang="ko-KR" sz="1000" dirty="0"/>
              <a:t>community/{id})</a:t>
            </a:r>
            <a:endParaRPr lang="ko-KR" altLang="en-US" sz="1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3" r="11221"/>
          <a:stretch/>
        </p:blipFill>
        <p:spPr>
          <a:xfrm>
            <a:off x="223052" y="1292091"/>
            <a:ext cx="4901932" cy="4991813"/>
          </a:xfrm>
          <a:prstGeom prst="rect">
            <a:avLst/>
          </a:prstGeom>
        </p:spPr>
      </p:pic>
      <p:sp>
        <p:nvSpPr>
          <p:cNvPr id="11" name="사각형 설명선 10"/>
          <p:cNvSpPr/>
          <p:nvPr/>
        </p:nvSpPr>
        <p:spPr>
          <a:xfrm>
            <a:off x="2944786" y="3045119"/>
            <a:ext cx="1794617" cy="391818"/>
          </a:xfrm>
          <a:prstGeom prst="wedgeRectCallout">
            <a:avLst>
              <a:gd name="adj1" fmla="val 36618"/>
              <a:gd name="adj2" fmla="val 125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작성 글 삭제</a:t>
            </a:r>
            <a:r>
              <a:rPr lang="en-US" altLang="ko-KR" sz="1000" dirty="0"/>
              <a:t>(/community/delete/{id}) </a:t>
            </a:r>
            <a:endParaRPr lang="ko-KR" altLang="en-US" sz="1000" dirty="0"/>
          </a:p>
        </p:txBody>
      </p:sp>
      <p:sp>
        <p:nvSpPr>
          <p:cNvPr id="12" name="사각형 설명선 11"/>
          <p:cNvSpPr/>
          <p:nvPr/>
        </p:nvSpPr>
        <p:spPr>
          <a:xfrm>
            <a:off x="10190196" y="3985195"/>
            <a:ext cx="1794617" cy="391818"/>
          </a:xfrm>
          <a:prstGeom prst="wedgeRectCallout">
            <a:avLst>
              <a:gd name="adj1" fmla="val -58620"/>
              <a:gd name="adj2" fmla="val 12791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작성 글 수정 </a:t>
            </a:r>
            <a:r>
              <a:rPr lang="en-US" altLang="ko-KR" sz="1000" dirty="0" smtClean="0"/>
              <a:t>(/community/update/{id}) </a:t>
            </a:r>
            <a:endParaRPr lang="ko-KR" altLang="en-US" sz="1000" dirty="0"/>
          </a:p>
        </p:txBody>
      </p:sp>
      <p:sp>
        <p:nvSpPr>
          <p:cNvPr id="13" name="사각형 설명선 12"/>
          <p:cNvSpPr/>
          <p:nvPr/>
        </p:nvSpPr>
        <p:spPr>
          <a:xfrm>
            <a:off x="958318" y="3326469"/>
            <a:ext cx="1794617" cy="391818"/>
          </a:xfrm>
          <a:prstGeom prst="wedgeRectCallout">
            <a:avLst>
              <a:gd name="adj1" fmla="val 66142"/>
              <a:gd name="adj2" fmla="val 8647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작성 글 목록으로 이동</a:t>
            </a:r>
            <a:r>
              <a:rPr lang="en-US" altLang="ko-KR" sz="1000" dirty="0" smtClean="0"/>
              <a:t>(/community/page/{page}) </a:t>
            </a:r>
            <a:endParaRPr lang="ko-KR" altLang="en-US" sz="1000" dirty="0"/>
          </a:p>
        </p:txBody>
      </p:sp>
      <p:sp>
        <p:nvSpPr>
          <p:cNvPr id="9" name="사각형 설명선 8"/>
          <p:cNvSpPr/>
          <p:nvPr/>
        </p:nvSpPr>
        <p:spPr>
          <a:xfrm>
            <a:off x="4498996" y="5529580"/>
            <a:ext cx="2019378" cy="754324"/>
          </a:xfrm>
          <a:prstGeom prst="wedgeRectCallout">
            <a:avLst>
              <a:gd name="adj1" fmla="val -40737"/>
              <a:gd name="adj2" fmla="val -11544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작성댓글등록</a:t>
            </a:r>
            <a:endParaRPr lang="en-US" altLang="ko-KR" sz="1200" dirty="0" smtClean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en-US" altLang="ko-KR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("/community/comment</a:t>
            </a:r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")</a:t>
            </a:r>
          </a:p>
          <a:p>
            <a:pPr algn="ctr"/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61023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0" y="635735"/>
            <a:ext cx="6131688" cy="57654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B77D414-385A-4CBD-8851-21BB38D341E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6983" y="5906962"/>
            <a:ext cx="1084512" cy="899959"/>
          </a:xfrm>
          <a:prstGeom prst="rect">
            <a:avLst/>
          </a:prstGeom>
        </p:spPr>
      </p:pic>
      <p:sp>
        <p:nvSpPr>
          <p:cNvPr id="10" name="TextBox 14">
            <a:extLst>
              <a:ext uri="{FF2B5EF4-FFF2-40B4-BE49-F238E27FC236}">
                <a16:creationId xmlns:a16="http://schemas.microsoft.com/office/drawing/2014/main" id="{BDF1759F-A81E-734B-808E-52E5298BEF5C}"/>
              </a:ext>
            </a:extLst>
          </p:cNvPr>
          <p:cNvSpPr txBox="1"/>
          <p:nvPr/>
        </p:nvSpPr>
        <p:spPr>
          <a:xfrm>
            <a:off x="351238" y="479311"/>
            <a:ext cx="3561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03-3</a:t>
            </a:r>
          </a:p>
          <a:p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커뮤니티 </a:t>
            </a:r>
            <a:endParaRPr lang="ko-KR" altLang="en-US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8" name="사각형 설명선 7"/>
          <p:cNvSpPr/>
          <p:nvPr/>
        </p:nvSpPr>
        <p:spPr>
          <a:xfrm>
            <a:off x="8854595" y="2461189"/>
            <a:ext cx="3049697" cy="1845891"/>
          </a:xfrm>
          <a:prstGeom prst="wedgeRectCallout">
            <a:avLst>
              <a:gd name="adj1" fmla="val -62337"/>
              <a:gd name="adj2" fmla="val 489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작성글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수정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/>
              <a:t>(/</a:t>
            </a:r>
            <a:r>
              <a:rPr lang="en-US" altLang="ko-KR" sz="1200" dirty="0"/>
              <a:t>community/update/{id})</a:t>
            </a:r>
          </a:p>
          <a:p>
            <a:pPr algn="ctr"/>
            <a:r>
              <a:rPr lang="en-US" altLang="ko-KR" sz="1200" dirty="0"/>
              <a:t> 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상세화면에서 수정 버튼 클릭</a:t>
            </a:r>
          </a:p>
          <a:p>
            <a:pPr algn="ctr"/>
            <a:r>
              <a:rPr lang="ko-KR" altLang="en-US" sz="1200" dirty="0"/>
              <a:t> </a:t>
            </a:r>
            <a:r>
              <a:rPr lang="ko-KR" altLang="en-US" sz="1200" dirty="0" smtClean="0"/>
              <a:t>서버에서 </a:t>
            </a:r>
            <a:r>
              <a:rPr lang="ko-KR" altLang="en-US" sz="1200" dirty="0"/>
              <a:t>해당 </a:t>
            </a:r>
            <a:r>
              <a:rPr lang="ko-KR" altLang="en-US" sz="1200" dirty="0" err="1"/>
              <a:t>게시글의</a:t>
            </a:r>
            <a:r>
              <a:rPr lang="ko-KR" altLang="en-US" sz="1200" dirty="0"/>
              <a:t> 정보를 가지고 수정 화면 출력</a:t>
            </a:r>
          </a:p>
          <a:p>
            <a:pPr algn="ctr"/>
            <a:r>
              <a:rPr lang="ko-KR" altLang="en-US" sz="1200" dirty="0"/>
              <a:t> </a:t>
            </a:r>
            <a:r>
              <a:rPr lang="ko-KR" altLang="en-US" sz="1200" dirty="0" smtClean="0"/>
              <a:t>제목</a:t>
            </a:r>
            <a:r>
              <a:rPr lang="en-US" altLang="ko-KR" sz="1200" dirty="0"/>
              <a:t>, </a:t>
            </a:r>
            <a:r>
              <a:rPr lang="ko-KR" altLang="en-US" sz="1200" dirty="0"/>
              <a:t>내용 수정 입력 받아서 서버로 요청</a:t>
            </a:r>
          </a:p>
          <a:p>
            <a:pPr algn="ctr"/>
            <a:r>
              <a:rPr lang="ko-KR" altLang="en-US" sz="1200" dirty="0"/>
              <a:t> </a:t>
            </a:r>
            <a:r>
              <a:rPr lang="ko-KR" altLang="en-US" sz="1200" dirty="0" smtClean="0"/>
              <a:t>수정 </a:t>
            </a:r>
            <a:r>
              <a:rPr lang="ko-KR" altLang="en-US" sz="1200" dirty="0"/>
              <a:t>처리</a:t>
            </a:r>
          </a:p>
        </p:txBody>
      </p:sp>
      <p:sp>
        <p:nvSpPr>
          <p:cNvPr id="4" name="사각형 설명선 3"/>
          <p:cNvSpPr/>
          <p:nvPr/>
        </p:nvSpPr>
        <p:spPr>
          <a:xfrm>
            <a:off x="8656889" y="991312"/>
            <a:ext cx="2734655" cy="503662"/>
          </a:xfrm>
          <a:prstGeom prst="wedgeRectCallout">
            <a:avLst>
              <a:gd name="adj1" fmla="val -71477"/>
              <a:gd name="adj2" fmla="val 3848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“${</a:t>
            </a:r>
            <a:r>
              <a:rPr lang="en-US" altLang="ko-KR" sz="1000" dirty="0" err="1"/>
              <a:t>communityUpdate.communityWriter</a:t>
            </a:r>
            <a:r>
              <a:rPr lang="en-US" altLang="ko-KR" sz="1000" dirty="0" smtClean="0"/>
              <a:t>}“</a:t>
            </a:r>
          </a:p>
          <a:p>
            <a:pPr algn="ctr"/>
            <a:r>
              <a:rPr lang="ko-KR" altLang="en-US" sz="1000" dirty="0" smtClean="0"/>
              <a:t>작성자는 변경 불가능</a:t>
            </a:r>
            <a:endParaRPr lang="en-US" altLang="ko-KR" sz="1000" dirty="0"/>
          </a:p>
          <a:p>
            <a:pPr algn="ctr"/>
            <a:endParaRPr lang="ko-KR" altLang="en-US" sz="1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92" y="4847176"/>
            <a:ext cx="2342798" cy="6279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사각형 설명선 11"/>
          <p:cNvSpPr/>
          <p:nvPr/>
        </p:nvSpPr>
        <p:spPr>
          <a:xfrm>
            <a:off x="273724" y="1494975"/>
            <a:ext cx="2493066" cy="2426094"/>
          </a:xfrm>
          <a:prstGeom prst="wedgeRectCallout">
            <a:avLst>
              <a:gd name="adj1" fmla="val 61937"/>
              <a:gd name="adj2" fmla="val -3621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00" dirty="0" err="1"/>
              <a:t>const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communityUpdate</a:t>
            </a:r>
            <a:r>
              <a:rPr lang="en-US" altLang="ko-KR" sz="1000" dirty="0"/>
              <a:t> = () =&gt; {</a:t>
            </a:r>
            <a:br>
              <a:rPr lang="en-US" altLang="ko-KR" sz="1000" dirty="0"/>
            </a:br>
            <a:r>
              <a:rPr lang="en-US" altLang="ko-KR" sz="1000" dirty="0"/>
              <a:t>  </a:t>
            </a:r>
            <a:r>
              <a:rPr lang="en-US" altLang="ko-KR" sz="1000" dirty="0" err="1"/>
              <a:t>const</a:t>
            </a:r>
            <a:r>
              <a:rPr lang="en-US" altLang="ko-KR" sz="1000" dirty="0"/>
              <a:t> pass = [[${</a:t>
            </a:r>
            <a:r>
              <a:rPr lang="en-US" altLang="ko-KR" sz="1000" dirty="0" err="1"/>
              <a:t>communityUpdate.communityPass</a:t>
            </a:r>
            <a:r>
              <a:rPr lang="en-US" altLang="ko-KR" sz="1000" dirty="0"/>
              <a:t>}]];</a:t>
            </a:r>
            <a:br>
              <a:rPr lang="en-US" altLang="ko-KR" sz="1000" dirty="0"/>
            </a:br>
            <a:r>
              <a:rPr lang="en-US" altLang="ko-KR" sz="1000" dirty="0"/>
              <a:t>  </a:t>
            </a:r>
            <a:r>
              <a:rPr lang="en-US" altLang="ko-KR" sz="1000" dirty="0" err="1"/>
              <a:t>const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inputPass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document.getElementById</a:t>
            </a:r>
            <a:r>
              <a:rPr lang="en-US" altLang="ko-KR" sz="1000" dirty="0"/>
              <a:t>("</a:t>
            </a:r>
            <a:r>
              <a:rPr lang="en-US" altLang="ko-KR" sz="1000" dirty="0" err="1"/>
              <a:t>communityPass</a:t>
            </a:r>
            <a:r>
              <a:rPr lang="en-US" altLang="ko-KR" sz="1000" dirty="0"/>
              <a:t>").value;</a:t>
            </a:r>
            <a:br>
              <a:rPr lang="en-US" altLang="ko-KR" sz="1000" dirty="0"/>
            </a:br>
            <a:r>
              <a:rPr lang="en-US" altLang="ko-KR" sz="1000" dirty="0"/>
              <a:t>  if (pass == </a:t>
            </a:r>
            <a:r>
              <a:rPr lang="en-US" altLang="ko-KR" sz="1000" dirty="0" err="1"/>
              <a:t>inputPass</a:t>
            </a:r>
            <a:r>
              <a:rPr lang="en-US" altLang="ko-KR" sz="1000" dirty="0"/>
              <a:t>) {</a:t>
            </a:r>
            <a:br>
              <a:rPr lang="en-US" altLang="ko-KR" sz="1000" dirty="0"/>
            </a:br>
            <a:r>
              <a:rPr lang="en-US" altLang="ko-KR" sz="1000" dirty="0"/>
              <a:t>    </a:t>
            </a:r>
            <a:r>
              <a:rPr lang="en-US" altLang="ko-KR" sz="1000" dirty="0" err="1"/>
              <a:t>document.updateForm.submit</a:t>
            </a:r>
            <a:r>
              <a:rPr lang="en-US" altLang="ko-KR" sz="1000" dirty="0"/>
              <a:t>();</a:t>
            </a:r>
            <a:br>
              <a:rPr lang="en-US" altLang="ko-KR" sz="1000" dirty="0"/>
            </a:br>
            <a:r>
              <a:rPr lang="en-US" altLang="ko-KR" sz="1000" dirty="0"/>
              <a:t>  } else {</a:t>
            </a:r>
            <a:br>
              <a:rPr lang="en-US" altLang="ko-KR" sz="1000" dirty="0"/>
            </a:br>
            <a:r>
              <a:rPr lang="en-US" altLang="ko-KR" sz="1000" dirty="0"/>
              <a:t>    alert("</a:t>
            </a:r>
            <a:r>
              <a:rPr lang="ko-KR" altLang="en-US" sz="1000" dirty="0"/>
              <a:t>비밀번호가 일치하지 않습니다</a:t>
            </a:r>
            <a:r>
              <a:rPr lang="en-US" altLang="ko-KR" sz="1000" dirty="0"/>
              <a:t>!");</a:t>
            </a:r>
            <a:br>
              <a:rPr lang="en-US" altLang="ko-KR" sz="1000" dirty="0"/>
            </a:br>
            <a:r>
              <a:rPr lang="en-US" altLang="ko-KR" sz="1000" dirty="0"/>
              <a:t>  }</a:t>
            </a:r>
            <a:br>
              <a:rPr lang="en-US" altLang="ko-KR" sz="1000" dirty="0"/>
            </a:br>
            <a:r>
              <a:rPr lang="en-US" altLang="ko-KR" sz="1000" dirty="0"/>
              <a:t>}</a:t>
            </a:r>
          </a:p>
          <a:p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5450133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032" y="1447717"/>
            <a:ext cx="9826951" cy="37652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B77D414-385A-4CBD-8851-21BB38D341E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6983" y="5906962"/>
            <a:ext cx="1084512" cy="899959"/>
          </a:xfrm>
          <a:prstGeom prst="rect">
            <a:avLst/>
          </a:prstGeom>
        </p:spPr>
      </p:pic>
      <p:sp>
        <p:nvSpPr>
          <p:cNvPr id="10" name="TextBox 14">
            <a:extLst>
              <a:ext uri="{FF2B5EF4-FFF2-40B4-BE49-F238E27FC236}">
                <a16:creationId xmlns:a16="http://schemas.microsoft.com/office/drawing/2014/main" id="{BDF1759F-A81E-734B-808E-52E5298BEF5C}"/>
              </a:ext>
            </a:extLst>
          </p:cNvPr>
          <p:cNvSpPr txBox="1"/>
          <p:nvPr/>
        </p:nvSpPr>
        <p:spPr>
          <a:xfrm>
            <a:off x="351238" y="479311"/>
            <a:ext cx="3561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03-4</a:t>
            </a:r>
            <a:endParaRPr lang="en-US" altLang="ko-KR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  <a:p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공지사항 </a:t>
            </a:r>
            <a:endParaRPr lang="ko-KR" altLang="en-US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4" name="사각형 설명선 3"/>
          <p:cNvSpPr/>
          <p:nvPr/>
        </p:nvSpPr>
        <p:spPr>
          <a:xfrm>
            <a:off x="9592726" y="5341392"/>
            <a:ext cx="1307507" cy="307107"/>
          </a:xfrm>
          <a:prstGeom prst="wedgeRectCallout">
            <a:avLst>
              <a:gd name="adj1" fmla="val -8406"/>
              <a:gd name="adj2" fmla="val -12087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(/board/write)</a:t>
            </a:r>
            <a:endParaRPr lang="ko-KR" altLang="en-US" sz="1000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7071716" y="4922377"/>
            <a:ext cx="2042445" cy="572568"/>
          </a:xfrm>
          <a:prstGeom prst="wedgeRoundRectCallout">
            <a:avLst>
              <a:gd name="adj1" fmla="val 62207"/>
              <a:gd name="adj2" fmla="val -12553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 </a:t>
            </a:r>
            <a:r>
              <a:rPr lang="ko-KR" altLang="en-US" sz="1000" dirty="0" smtClean="0"/>
              <a:t>작성 날짜 </a:t>
            </a:r>
            <a:r>
              <a:rPr lang="ko-KR" altLang="en-US" sz="1000" dirty="0"/>
              <a:t>구현</a:t>
            </a:r>
          </a:p>
          <a:p>
            <a:pPr algn="ctr"/>
            <a:r>
              <a:rPr lang="ko-KR" altLang="en-US" sz="1000" dirty="0" smtClean="0"/>
              <a:t>조회수 </a:t>
            </a:r>
            <a:r>
              <a:rPr lang="ko-KR" altLang="en-US" sz="1000" dirty="0"/>
              <a:t>구현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5796969" y="1161433"/>
            <a:ext cx="2236078" cy="572568"/>
          </a:xfrm>
          <a:prstGeom prst="wedgeRoundRectCallout">
            <a:avLst>
              <a:gd name="adj1" fmla="val 63044"/>
              <a:gd name="adj2" fmla="val 8640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00" dirty="0"/>
              <a:t>"@{/security-login/board/search}"</a:t>
            </a:r>
          </a:p>
        </p:txBody>
      </p:sp>
    </p:spTree>
    <p:extLst>
      <p:ext uri="{BB962C8B-B14F-4D97-AF65-F5344CB8AC3E}">
        <p14:creationId xmlns:p14="http://schemas.microsoft.com/office/powerpoint/2010/main" val="26552026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41E4F73-DB8D-4CC5-B322-09E98948EF05}"/>
              </a:ext>
            </a:extLst>
          </p:cNvPr>
          <p:cNvSpPr txBox="1"/>
          <p:nvPr/>
        </p:nvSpPr>
        <p:spPr>
          <a:xfrm>
            <a:off x="969379" y="1478421"/>
            <a:ext cx="2406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주제 및 개발 목적</a:t>
            </a:r>
            <a:endParaRPr lang="ko-KR" altLang="en-US" sz="24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C5C5AD-6C16-4A68-856A-050DD03F542B}"/>
              </a:ext>
            </a:extLst>
          </p:cNvPr>
          <p:cNvSpPr txBox="1"/>
          <p:nvPr/>
        </p:nvSpPr>
        <p:spPr>
          <a:xfrm>
            <a:off x="969379" y="2252459"/>
            <a:ext cx="9256661" cy="3859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b="1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주제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: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중고차 구매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판매 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거래관련 게시판 이용 플랫폼 </a:t>
            </a:r>
            <a:endParaRPr lang="en-US" altLang="ko-KR" dirty="0" smtClean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000" b="1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개발 목적 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: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관리자 외의 회원들이 차량을 등록하여 판매 시스템 이용 및 구매 이용</a:t>
            </a:r>
            <a:endParaRPr lang="en-US" altLang="ko-KR" dirty="0" smtClean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000" b="1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개발 동기 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: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쇼핑몰 프로젝트를 기반으로 한 기능들을 이용한 구매 판매 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결제 시스템 개발</a:t>
            </a:r>
            <a:endParaRPr lang="en-US" altLang="ko-KR" dirty="0" smtClean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000" b="1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기대 효과 </a:t>
            </a:r>
            <a:endParaRPr lang="en-US" altLang="ko-KR" sz="2000" b="1" dirty="0" smtClean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1.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차량 구매 판매 서비스 이용</a:t>
            </a:r>
            <a:endParaRPr lang="en-US" altLang="ko-KR" dirty="0" smtClean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2.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차 관련 상품에 대한 고객들의 의견을 나누는 커뮤니티</a:t>
            </a:r>
            <a:endParaRPr lang="en-US" altLang="ko-KR" dirty="0" smtClean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342900" indent="-342900">
              <a:lnSpc>
                <a:spcPct val="120000"/>
              </a:lnSpc>
              <a:buAutoNum type="arabicPeriod" startAt="3"/>
            </a:pP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(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카카오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네이버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구글 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)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간편로그인을 통한 서비스 이용 </a:t>
            </a:r>
            <a:endParaRPr lang="en-US" altLang="ko-KR" dirty="0" smtClean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>
              <a:lnSpc>
                <a:spcPct val="120000"/>
              </a:lnSpc>
            </a:pPr>
            <a:endParaRPr lang="ko-KR" altLang="en-US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A33993-0F4E-4DD3-A897-8A0C624F8A1F}"/>
              </a:ext>
            </a:extLst>
          </p:cNvPr>
          <p:cNvSpPr txBox="1"/>
          <p:nvPr/>
        </p:nvSpPr>
        <p:spPr>
          <a:xfrm>
            <a:off x="969379" y="893646"/>
            <a:ext cx="6335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01</a:t>
            </a:r>
            <a:endParaRPr lang="ko-KR" altLang="en-US" sz="32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3040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093" y="701242"/>
            <a:ext cx="5724525" cy="53054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B77D414-385A-4CBD-8851-21BB38D341E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6983" y="5906962"/>
            <a:ext cx="1084512" cy="899959"/>
          </a:xfrm>
          <a:prstGeom prst="rect">
            <a:avLst/>
          </a:prstGeom>
        </p:spPr>
      </p:pic>
      <p:sp>
        <p:nvSpPr>
          <p:cNvPr id="10" name="TextBox 14">
            <a:extLst>
              <a:ext uri="{FF2B5EF4-FFF2-40B4-BE49-F238E27FC236}">
                <a16:creationId xmlns:a16="http://schemas.microsoft.com/office/drawing/2014/main" id="{BDF1759F-A81E-734B-808E-52E5298BEF5C}"/>
              </a:ext>
            </a:extLst>
          </p:cNvPr>
          <p:cNvSpPr txBox="1"/>
          <p:nvPr/>
        </p:nvSpPr>
        <p:spPr>
          <a:xfrm>
            <a:off x="351238" y="479311"/>
            <a:ext cx="3561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03-4</a:t>
            </a:r>
            <a:endParaRPr lang="en-US" altLang="ko-KR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  <a:p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공지사항 </a:t>
            </a:r>
            <a:endParaRPr lang="ko-KR" altLang="en-US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4" name="사각형 설명선 3"/>
          <p:cNvSpPr/>
          <p:nvPr/>
        </p:nvSpPr>
        <p:spPr>
          <a:xfrm>
            <a:off x="5682952" y="5853113"/>
            <a:ext cx="1307507" cy="307107"/>
          </a:xfrm>
          <a:prstGeom prst="wedgeRectCallout">
            <a:avLst>
              <a:gd name="adj1" fmla="val -46968"/>
              <a:gd name="adj2" fmla="val -9304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(board/write)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5730938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B77D414-385A-4CBD-8851-21BB38D341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6983" y="5906962"/>
            <a:ext cx="1084512" cy="899959"/>
          </a:xfrm>
          <a:prstGeom prst="rect">
            <a:avLst/>
          </a:prstGeom>
        </p:spPr>
      </p:pic>
      <p:sp>
        <p:nvSpPr>
          <p:cNvPr id="10" name="TextBox 14">
            <a:extLst>
              <a:ext uri="{FF2B5EF4-FFF2-40B4-BE49-F238E27FC236}">
                <a16:creationId xmlns:a16="http://schemas.microsoft.com/office/drawing/2014/main" id="{BDF1759F-A81E-734B-808E-52E5298BEF5C}"/>
              </a:ext>
            </a:extLst>
          </p:cNvPr>
          <p:cNvSpPr txBox="1"/>
          <p:nvPr/>
        </p:nvSpPr>
        <p:spPr>
          <a:xfrm>
            <a:off x="351238" y="479311"/>
            <a:ext cx="3561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03-4</a:t>
            </a:r>
            <a:endParaRPr lang="en-US" altLang="ko-KR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  <a:p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공지사항 </a:t>
            </a:r>
            <a:endParaRPr lang="ko-KR" altLang="en-US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4" name="사각형 설명선 3"/>
          <p:cNvSpPr/>
          <p:nvPr/>
        </p:nvSpPr>
        <p:spPr>
          <a:xfrm>
            <a:off x="9618682" y="680035"/>
            <a:ext cx="1307507" cy="307107"/>
          </a:xfrm>
          <a:prstGeom prst="wedgeRectCallout">
            <a:avLst>
              <a:gd name="adj1" fmla="val -59789"/>
              <a:gd name="adj2" fmla="val 13522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(board/detail)</a:t>
            </a:r>
            <a:endParaRPr lang="ko-KR" altLang="en-US" sz="1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725" y="326620"/>
            <a:ext cx="6547646" cy="6030321"/>
          </a:xfrm>
          <a:prstGeom prst="rect">
            <a:avLst/>
          </a:prstGeom>
        </p:spPr>
      </p:pic>
      <p:sp>
        <p:nvSpPr>
          <p:cNvPr id="8" name="사각형 설명선 7"/>
          <p:cNvSpPr/>
          <p:nvPr/>
        </p:nvSpPr>
        <p:spPr>
          <a:xfrm>
            <a:off x="7992864" y="4650055"/>
            <a:ext cx="1307507" cy="307107"/>
          </a:xfrm>
          <a:prstGeom prst="wedgeRectCallout">
            <a:avLst>
              <a:gd name="adj1" fmla="val -59789"/>
              <a:gd name="adj2" fmla="val 13522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(board/update)</a:t>
            </a:r>
            <a:endParaRPr lang="ko-KR" altLang="en-US" sz="1000" dirty="0"/>
          </a:p>
        </p:txBody>
      </p:sp>
      <p:sp>
        <p:nvSpPr>
          <p:cNvPr id="11" name="사각형 설명선 10"/>
          <p:cNvSpPr/>
          <p:nvPr/>
        </p:nvSpPr>
        <p:spPr>
          <a:xfrm>
            <a:off x="9440664" y="4944930"/>
            <a:ext cx="1307507" cy="307107"/>
          </a:xfrm>
          <a:prstGeom prst="wedgeRectCallout">
            <a:avLst>
              <a:gd name="adj1" fmla="val -93591"/>
              <a:gd name="adj2" fmla="val 8808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(board/delete)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811317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B77D414-385A-4CBD-8851-21BB38D341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6983" y="5906962"/>
            <a:ext cx="1084512" cy="899959"/>
          </a:xfrm>
          <a:prstGeom prst="rect">
            <a:avLst/>
          </a:prstGeom>
        </p:spPr>
      </p:pic>
      <p:sp>
        <p:nvSpPr>
          <p:cNvPr id="10" name="TextBox 14">
            <a:extLst>
              <a:ext uri="{FF2B5EF4-FFF2-40B4-BE49-F238E27FC236}">
                <a16:creationId xmlns:a16="http://schemas.microsoft.com/office/drawing/2014/main" id="{BDF1759F-A81E-734B-808E-52E5298BEF5C}"/>
              </a:ext>
            </a:extLst>
          </p:cNvPr>
          <p:cNvSpPr txBox="1"/>
          <p:nvPr/>
        </p:nvSpPr>
        <p:spPr>
          <a:xfrm>
            <a:off x="351238" y="479311"/>
            <a:ext cx="3561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03-4</a:t>
            </a:r>
            <a:endParaRPr lang="en-US" altLang="ko-KR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  <a:p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공지사항 </a:t>
            </a:r>
            <a:endParaRPr lang="ko-KR" altLang="en-US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4" name="사각형 설명선 3"/>
          <p:cNvSpPr/>
          <p:nvPr/>
        </p:nvSpPr>
        <p:spPr>
          <a:xfrm>
            <a:off x="9284585" y="987142"/>
            <a:ext cx="1307507" cy="307107"/>
          </a:xfrm>
          <a:prstGeom prst="wedgeRectCallout">
            <a:avLst>
              <a:gd name="adj1" fmla="val -65034"/>
              <a:gd name="adj2" fmla="val 19477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(board/update)</a:t>
            </a:r>
            <a:endParaRPr lang="ko-KR" altLang="en-US" sz="1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282" y="793432"/>
            <a:ext cx="6411293" cy="565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4859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B77D414-385A-4CBD-8851-21BB38D341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6983" y="5906962"/>
            <a:ext cx="1084512" cy="899959"/>
          </a:xfrm>
          <a:prstGeom prst="rect">
            <a:avLst/>
          </a:prstGeom>
        </p:spPr>
      </p:pic>
      <p:sp>
        <p:nvSpPr>
          <p:cNvPr id="10" name="TextBox 14">
            <a:extLst>
              <a:ext uri="{FF2B5EF4-FFF2-40B4-BE49-F238E27FC236}">
                <a16:creationId xmlns:a16="http://schemas.microsoft.com/office/drawing/2014/main" id="{BDF1759F-A81E-734B-808E-52E5298BEF5C}"/>
              </a:ext>
            </a:extLst>
          </p:cNvPr>
          <p:cNvSpPr txBox="1"/>
          <p:nvPr/>
        </p:nvSpPr>
        <p:spPr>
          <a:xfrm>
            <a:off x="351238" y="479311"/>
            <a:ext cx="3561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03-5</a:t>
            </a:r>
          </a:p>
          <a:p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1:1</a:t>
            </a:r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문의 게시판 </a:t>
            </a:r>
            <a:endParaRPr lang="ko-KR" altLang="en-US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118" y="1611505"/>
            <a:ext cx="9950865" cy="4295457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9622563" y="4720719"/>
            <a:ext cx="2042445" cy="572568"/>
          </a:xfrm>
          <a:prstGeom prst="wedgeRoundRectCallout">
            <a:avLst>
              <a:gd name="adj1" fmla="val -55366"/>
              <a:gd name="adj2" fmla="val -7180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 </a:t>
            </a:r>
            <a:r>
              <a:rPr lang="ko-KR" altLang="en-US" sz="1000" dirty="0" smtClean="0"/>
              <a:t>작성 날짜 </a:t>
            </a:r>
            <a:r>
              <a:rPr lang="ko-KR" altLang="en-US" sz="1000" dirty="0"/>
              <a:t>구현</a:t>
            </a:r>
          </a:p>
          <a:p>
            <a:pPr algn="ctr"/>
            <a:r>
              <a:rPr lang="ko-KR" altLang="en-US" sz="1000" dirty="0" smtClean="0"/>
              <a:t>조회수 </a:t>
            </a:r>
            <a:r>
              <a:rPr lang="ko-KR" altLang="en-US" sz="1000" dirty="0"/>
              <a:t>구현</a:t>
            </a: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2852754" y="5450925"/>
            <a:ext cx="2119357" cy="572568"/>
          </a:xfrm>
          <a:prstGeom prst="wedgeRoundRectCallout">
            <a:avLst>
              <a:gd name="adj1" fmla="val 52166"/>
              <a:gd name="adj2" fmla="val -10165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(/</a:t>
            </a:r>
            <a:r>
              <a:rPr lang="en-US" altLang="ko-KR" sz="1000" dirty="0" err="1" smtClean="0"/>
              <a:t>ask?page</a:t>
            </a:r>
            <a:r>
              <a:rPr lang="en-US" altLang="ko-KR" sz="1000" dirty="0" smtClean="0"/>
              <a:t>=2</a:t>
            </a:r>
            <a:r>
              <a:rPr lang="en-US" altLang="ko-KR" sz="1000" dirty="0"/>
              <a:t>)</a:t>
            </a:r>
          </a:p>
          <a:p>
            <a:pPr algn="ctr"/>
            <a:r>
              <a:rPr lang="en-US" altLang="ko-KR" sz="1000" dirty="0" smtClean="0"/>
              <a:t>(/ask/1?page=2</a:t>
            </a:r>
            <a:r>
              <a:rPr lang="en-US" altLang="ko-KR" sz="1000" dirty="0"/>
              <a:t>)</a:t>
            </a:r>
          </a:p>
          <a:p>
            <a:pPr algn="ctr"/>
            <a:r>
              <a:rPr lang="ko-KR" altLang="en-US" sz="1000" dirty="0" smtClean="0"/>
              <a:t>한 페이지에 </a:t>
            </a:r>
            <a:r>
              <a:rPr lang="en-US" altLang="ko-KR" sz="1000" dirty="0"/>
              <a:t>3</a:t>
            </a:r>
            <a:r>
              <a:rPr lang="ko-KR" altLang="en-US" sz="1000" dirty="0"/>
              <a:t>개씩 글 목록 구성 </a:t>
            </a:r>
          </a:p>
        </p:txBody>
      </p:sp>
    </p:spTree>
    <p:extLst>
      <p:ext uri="{BB962C8B-B14F-4D97-AF65-F5344CB8AC3E}">
        <p14:creationId xmlns:p14="http://schemas.microsoft.com/office/powerpoint/2010/main" val="35070844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B77D414-385A-4CBD-8851-21BB38D341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6983" y="5906962"/>
            <a:ext cx="1084512" cy="899959"/>
          </a:xfrm>
          <a:prstGeom prst="rect">
            <a:avLst/>
          </a:prstGeom>
        </p:spPr>
      </p:pic>
      <p:sp>
        <p:nvSpPr>
          <p:cNvPr id="10" name="TextBox 14">
            <a:extLst>
              <a:ext uri="{FF2B5EF4-FFF2-40B4-BE49-F238E27FC236}">
                <a16:creationId xmlns:a16="http://schemas.microsoft.com/office/drawing/2014/main" id="{BDF1759F-A81E-734B-808E-52E5298BEF5C}"/>
              </a:ext>
            </a:extLst>
          </p:cNvPr>
          <p:cNvSpPr txBox="1"/>
          <p:nvPr/>
        </p:nvSpPr>
        <p:spPr>
          <a:xfrm>
            <a:off x="351238" y="479311"/>
            <a:ext cx="3561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03-5</a:t>
            </a:r>
            <a:endParaRPr lang="en-US" altLang="ko-KR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  <a:p>
            <a:r>
              <a:rPr lang="en-US" altLang="ko-KR" sz="3000" b="1" dirty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1:1</a:t>
            </a:r>
            <a:r>
              <a:rPr lang="ko-KR" altLang="en-US" sz="3000" b="1" dirty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문의 게시판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887" y="581025"/>
            <a:ext cx="5610225" cy="5695950"/>
          </a:xfrm>
          <a:prstGeom prst="rect">
            <a:avLst/>
          </a:prstGeom>
        </p:spPr>
      </p:pic>
      <p:sp>
        <p:nvSpPr>
          <p:cNvPr id="8" name="사각형 설명선 7"/>
          <p:cNvSpPr/>
          <p:nvPr/>
        </p:nvSpPr>
        <p:spPr>
          <a:xfrm>
            <a:off x="6278311" y="5807615"/>
            <a:ext cx="1794617" cy="391818"/>
          </a:xfrm>
          <a:prstGeom prst="wedgeRectCallout">
            <a:avLst>
              <a:gd name="adj1" fmla="val -74810"/>
              <a:gd name="adj2" fmla="val -4875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글 작성하기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(/ask/save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234149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461" y="0"/>
            <a:ext cx="5943078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B77D414-385A-4CBD-8851-21BB38D341E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6983" y="5906962"/>
            <a:ext cx="1084512" cy="899959"/>
          </a:xfrm>
          <a:prstGeom prst="rect">
            <a:avLst/>
          </a:prstGeom>
        </p:spPr>
      </p:pic>
      <p:sp>
        <p:nvSpPr>
          <p:cNvPr id="10" name="TextBox 14">
            <a:extLst>
              <a:ext uri="{FF2B5EF4-FFF2-40B4-BE49-F238E27FC236}">
                <a16:creationId xmlns:a16="http://schemas.microsoft.com/office/drawing/2014/main" id="{BDF1759F-A81E-734B-808E-52E5298BEF5C}"/>
              </a:ext>
            </a:extLst>
          </p:cNvPr>
          <p:cNvSpPr txBox="1"/>
          <p:nvPr/>
        </p:nvSpPr>
        <p:spPr>
          <a:xfrm>
            <a:off x="351238" y="479311"/>
            <a:ext cx="3561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03-5</a:t>
            </a:r>
            <a:endParaRPr lang="en-US" altLang="ko-KR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  <a:p>
            <a:r>
              <a:rPr lang="en-US" altLang="ko-KR" sz="3000" b="1" dirty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1:1</a:t>
            </a:r>
            <a:r>
              <a:rPr lang="ko-KR" altLang="en-US" sz="3000" b="1" dirty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문의 게시판 </a:t>
            </a:r>
          </a:p>
        </p:txBody>
      </p:sp>
      <p:sp>
        <p:nvSpPr>
          <p:cNvPr id="7" name="사각형 설명선 6"/>
          <p:cNvSpPr/>
          <p:nvPr/>
        </p:nvSpPr>
        <p:spPr>
          <a:xfrm>
            <a:off x="8875566" y="87493"/>
            <a:ext cx="1794617" cy="391818"/>
          </a:xfrm>
          <a:prstGeom prst="wedgeRectCallout">
            <a:avLst>
              <a:gd name="adj1" fmla="val -91953"/>
              <a:gd name="adj2" fmla="val 6684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작성 글 조회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(/ask/{</a:t>
            </a:r>
            <a:r>
              <a:rPr lang="en-US" altLang="ko-KR" sz="1000" dirty="0"/>
              <a:t>id})</a:t>
            </a:r>
            <a:endParaRPr lang="ko-KR" altLang="en-US" sz="1000" dirty="0"/>
          </a:p>
        </p:txBody>
      </p:sp>
      <p:sp>
        <p:nvSpPr>
          <p:cNvPr id="11" name="사각형 설명선 10"/>
          <p:cNvSpPr/>
          <p:nvPr/>
        </p:nvSpPr>
        <p:spPr>
          <a:xfrm>
            <a:off x="4701376" y="3949544"/>
            <a:ext cx="1794617" cy="391818"/>
          </a:xfrm>
          <a:prstGeom prst="wedgeRectCallout">
            <a:avLst>
              <a:gd name="adj1" fmla="val 66142"/>
              <a:gd name="adj2" fmla="val 8647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작성 글 목록으로 이동</a:t>
            </a:r>
            <a:r>
              <a:rPr lang="en-US" altLang="ko-KR" sz="1000" dirty="0" smtClean="0"/>
              <a:t>(/ask/page/{page}) </a:t>
            </a:r>
            <a:endParaRPr lang="ko-KR" altLang="en-US" sz="1000" dirty="0"/>
          </a:p>
        </p:txBody>
      </p:sp>
      <p:sp>
        <p:nvSpPr>
          <p:cNvPr id="12" name="사각형 설명선 11"/>
          <p:cNvSpPr/>
          <p:nvPr/>
        </p:nvSpPr>
        <p:spPr>
          <a:xfrm>
            <a:off x="8875567" y="4017266"/>
            <a:ext cx="1794617" cy="391818"/>
          </a:xfrm>
          <a:prstGeom prst="wedgeRectCallout">
            <a:avLst>
              <a:gd name="adj1" fmla="val -81001"/>
              <a:gd name="adj2" fmla="val 9955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작성 글 삭제</a:t>
            </a:r>
            <a:r>
              <a:rPr lang="en-US" altLang="ko-KR" sz="1000" dirty="0" smtClean="0"/>
              <a:t>(/ask/delete</a:t>
            </a:r>
            <a:r>
              <a:rPr lang="en-US" altLang="ko-KR" sz="1000" dirty="0"/>
              <a:t>/{id}) </a:t>
            </a:r>
            <a:endParaRPr lang="ko-KR" altLang="en-US" sz="1000" dirty="0"/>
          </a:p>
        </p:txBody>
      </p:sp>
      <p:sp>
        <p:nvSpPr>
          <p:cNvPr id="13" name="사각형 설명선 12"/>
          <p:cNvSpPr/>
          <p:nvPr/>
        </p:nvSpPr>
        <p:spPr>
          <a:xfrm>
            <a:off x="8875567" y="3037182"/>
            <a:ext cx="1794617" cy="391818"/>
          </a:xfrm>
          <a:prstGeom prst="wedgeRectCallout">
            <a:avLst>
              <a:gd name="adj1" fmla="val -124811"/>
              <a:gd name="adj2" fmla="val 30894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작성 글 수정 </a:t>
            </a:r>
            <a:r>
              <a:rPr lang="en-US" altLang="ko-KR" sz="1000" dirty="0" smtClean="0"/>
              <a:t>(/ask/update/{id}) </a:t>
            </a:r>
            <a:endParaRPr lang="ko-KR" altLang="en-US" sz="1000" dirty="0"/>
          </a:p>
        </p:txBody>
      </p:sp>
      <p:sp>
        <p:nvSpPr>
          <p:cNvPr id="14" name="사각형 설명선 13"/>
          <p:cNvSpPr/>
          <p:nvPr/>
        </p:nvSpPr>
        <p:spPr>
          <a:xfrm>
            <a:off x="1105083" y="4958080"/>
            <a:ext cx="2019378" cy="754324"/>
          </a:xfrm>
          <a:prstGeom prst="wedgeRectCallout">
            <a:avLst>
              <a:gd name="adj1" fmla="val 73881"/>
              <a:gd name="adj2" fmla="val 348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작성댓글등록</a:t>
            </a:r>
            <a:endParaRPr lang="en-US" altLang="ko-KR" sz="1200" dirty="0" smtClean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en-US" altLang="ko-KR" sz="1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("/ask/reply")</a:t>
            </a:r>
            <a:endParaRPr lang="en-US" altLang="ko-KR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76644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0" y="635735"/>
            <a:ext cx="6131688" cy="57654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B77D414-385A-4CBD-8851-21BB38D341E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6983" y="5906962"/>
            <a:ext cx="1084512" cy="899959"/>
          </a:xfrm>
          <a:prstGeom prst="rect">
            <a:avLst/>
          </a:prstGeom>
        </p:spPr>
      </p:pic>
      <p:sp>
        <p:nvSpPr>
          <p:cNvPr id="10" name="TextBox 14">
            <a:extLst>
              <a:ext uri="{FF2B5EF4-FFF2-40B4-BE49-F238E27FC236}">
                <a16:creationId xmlns:a16="http://schemas.microsoft.com/office/drawing/2014/main" id="{BDF1759F-A81E-734B-808E-52E5298BEF5C}"/>
              </a:ext>
            </a:extLst>
          </p:cNvPr>
          <p:cNvSpPr txBox="1"/>
          <p:nvPr/>
        </p:nvSpPr>
        <p:spPr>
          <a:xfrm>
            <a:off x="351238" y="479311"/>
            <a:ext cx="3561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03-5</a:t>
            </a:r>
            <a:endParaRPr lang="en-US" altLang="ko-KR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  <a:p>
            <a:r>
              <a:rPr lang="en-US" altLang="ko-KR" sz="3000" b="1" dirty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1:1</a:t>
            </a:r>
            <a:r>
              <a:rPr lang="ko-KR" altLang="en-US" sz="3000" b="1" dirty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문의 게시판 </a:t>
            </a:r>
          </a:p>
        </p:txBody>
      </p:sp>
      <p:sp>
        <p:nvSpPr>
          <p:cNvPr id="8" name="사각형 설명선 7"/>
          <p:cNvSpPr/>
          <p:nvPr/>
        </p:nvSpPr>
        <p:spPr>
          <a:xfrm>
            <a:off x="8854595" y="2461189"/>
            <a:ext cx="3049697" cy="1845891"/>
          </a:xfrm>
          <a:prstGeom prst="wedgeRectCallout">
            <a:avLst>
              <a:gd name="adj1" fmla="val -62337"/>
              <a:gd name="adj2" fmla="val 489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작성글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수정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/>
              <a:t>(/ask/update</a:t>
            </a:r>
            <a:r>
              <a:rPr lang="en-US" altLang="ko-KR" sz="1200" dirty="0"/>
              <a:t>/{id})</a:t>
            </a:r>
          </a:p>
          <a:p>
            <a:pPr algn="ctr"/>
            <a:r>
              <a:rPr lang="en-US" altLang="ko-KR" sz="1200" dirty="0"/>
              <a:t> 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상세화면에서 수정 버튼 클릭</a:t>
            </a:r>
          </a:p>
          <a:p>
            <a:pPr algn="ctr"/>
            <a:r>
              <a:rPr lang="ko-KR" altLang="en-US" sz="1200" dirty="0"/>
              <a:t> </a:t>
            </a:r>
            <a:r>
              <a:rPr lang="ko-KR" altLang="en-US" sz="1200" dirty="0" smtClean="0"/>
              <a:t>서버에서 </a:t>
            </a:r>
            <a:r>
              <a:rPr lang="ko-KR" altLang="en-US" sz="1200" dirty="0"/>
              <a:t>해당 </a:t>
            </a:r>
            <a:r>
              <a:rPr lang="ko-KR" altLang="en-US" sz="1200" dirty="0" err="1"/>
              <a:t>게시글의</a:t>
            </a:r>
            <a:r>
              <a:rPr lang="ko-KR" altLang="en-US" sz="1200" dirty="0"/>
              <a:t> 정보를 가지고 수정 화면 출력</a:t>
            </a:r>
          </a:p>
          <a:p>
            <a:pPr algn="ctr"/>
            <a:r>
              <a:rPr lang="ko-KR" altLang="en-US" sz="1200" dirty="0"/>
              <a:t> </a:t>
            </a:r>
            <a:r>
              <a:rPr lang="ko-KR" altLang="en-US" sz="1200" dirty="0" smtClean="0"/>
              <a:t>제목</a:t>
            </a:r>
            <a:r>
              <a:rPr lang="en-US" altLang="ko-KR" sz="1200" dirty="0"/>
              <a:t>, </a:t>
            </a:r>
            <a:r>
              <a:rPr lang="ko-KR" altLang="en-US" sz="1200" dirty="0"/>
              <a:t>내용 수정 입력 받아서 서버로 요청</a:t>
            </a:r>
          </a:p>
          <a:p>
            <a:pPr algn="ctr"/>
            <a:r>
              <a:rPr lang="ko-KR" altLang="en-US" sz="1200" dirty="0"/>
              <a:t> </a:t>
            </a:r>
            <a:r>
              <a:rPr lang="ko-KR" altLang="en-US" sz="1200" dirty="0" smtClean="0"/>
              <a:t>수정 </a:t>
            </a:r>
            <a:r>
              <a:rPr lang="ko-KR" altLang="en-US" sz="1200" dirty="0"/>
              <a:t>처리</a:t>
            </a:r>
          </a:p>
        </p:txBody>
      </p:sp>
      <p:sp>
        <p:nvSpPr>
          <p:cNvPr id="4" name="사각형 설명선 3"/>
          <p:cNvSpPr/>
          <p:nvPr/>
        </p:nvSpPr>
        <p:spPr>
          <a:xfrm>
            <a:off x="8656889" y="991312"/>
            <a:ext cx="2734655" cy="503662"/>
          </a:xfrm>
          <a:prstGeom prst="wedgeRectCallout">
            <a:avLst>
              <a:gd name="adj1" fmla="val -71477"/>
              <a:gd name="adj2" fmla="val 3848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“${</a:t>
            </a:r>
            <a:r>
              <a:rPr lang="en-US" altLang="ko-KR" sz="1000" dirty="0" err="1" smtClean="0"/>
              <a:t>askUpdate.askWriter</a:t>
            </a:r>
            <a:r>
              <a:rPr lang="en-US" altLang="ko-KR" sz="1000" dirty="0" smtClean="0"/>
              <a:t>}“</a:t>
            </a:r>
          </a:p>
          <a:p>
            <a:pPr algn="ctr"/>
            <a:r>
              <a:rPr lang="ko-KR" altLang="en-US" sz="1000" dirty="0" smtClean="0"/>
              <a:t>작성자는 변경 불가능</a:t>
            </a:r>
            <a:endParaRPr lang="en-US" altLang="ko-KR" sz="1000" dirty="0"/>
          </a:p>
          <a:p>
            <a:pPr algn="ctr"/>
            <a:endParaRPr lang="ko-KR" altLang="en-US" sz="1000" dirty="0"/>
          </a:p>
        </p:txBody>
      </p:sp>
      <p:sp>
        <p:nvSpPr>
          <p:cNvPr id="11" name="사각형 설명선 10"/>
          <p:cNvSpPr/>
          <p:nvPr/>
        </p:nvSpPr>
        <p:spPr>
          <a:xfrm>
            <a:off x="273724" y="1494975"/>
            <a:ext cx="2332743" cy="2188262"/>
          </a:xfrm>
          <a:prstGeom prst="wedgeRectCallout">
            <a:avLst>
              <a:gd name="adj1" fmla="val 71357"/>
              <a:gd name="adj2" fmla="val -3524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00" dirty="0" err="1"/>
              <a:t>const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askUpdate</a:t>
            </a:r>
            <a:r>
              <a:rPr lang="en-US" altLang="ko-KR" sz="1000" dirty="0"/>
              <a:t> = () =&gt; {</a:t>
            </a:r>
            <a:br>
              <a:rPr lang="en-US" altLang="ko-KR" sz="1000" dirty="0"/>
            </a:br>
            <a:r>
              <a:rPr lang="en-US" altLang="ko-KR" sz="1000" dirty="0"/>
              <a:t>  </a:t>
            </a:r>
            <a:r>
              <a:rPr lang="en-US" altLang="ko-KR" sz="1000" dirty="0" err="1"/>
              <a:t>const</a:t>
            </a:r>
            <a:r>
              <a:rPr lang="en-US" altLang="ko-KR" sz="1000" dirty="0"/>
              <a:t> pass = [[${</a:t>
            </a:r>
            <a:r>
              <a:rPr lang="en-US" altLang="ko-KR" sz="1000" dirty="0" err="1"/>
              <a:t>askUpdate.askPass</a:t>
            </a:r>
            <a:r>
              <a:rPr lang="en-US" altLang="ko-KR" sz="1000" dirty="0"/>
              <a:t>}]];</a:t>
            </a:r>
            <a:br>
              <a:rPr lang="en-US" altLang="ko-KR" sz="1000" dirty="0"/>
            </a:br>
            <a:r>
              <a:rPr lang="en-US" altLang="ko-KR" sz="1000" dirty="0"/>
              <a:t>  </a:t>
            </a:r>
            <a:r>
              <a:rPr lang="en-US" altLang="ko-KR" sz="1000" dirty="0" err="1"/>
              <a:t>const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inputPass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document.getElementById</a:t>
            </a:r>
            <a:r>
              <a:rPr lang="en-US" altLang="ko-KR" sz="1000" dirty="0"/>
              <a:t>("</a:t>
            </a:r>
            <a:r>
              <a:rPr lang="en-US" altLang="ko-KR" sz="1000" dirty="0" err="1"/>
              <a:t>askPass</a:t>
            </a:r>
            <a:r>
              <a:rPr lang="en-US" altLang="ko-KR" sz="1000" dirty="0"/>
              <a:t>").value;</a:t>
            </a:r>
            <a:br>
              <a:rPr lang="en-US" altLang="ko-KR" sz="1000" dirty="0"/>
            </a:br>
            <a:r>
              <a:rPr lang="en-US" altLang="ko-KR" sz="1000" dirty="0"/>
              <a:t>  if (pass == </a:t>
            </a:r>
            <a:r>
              <a:rPr lang="en-US" altLang="ko-KR" sz="1000" dirty="0" err="1"/>
              <a:t>inputPass</a:t>
            </a:r>
            <a:r>
              <a:rPr lang="en-US" altLang="ko-KR" sz="1000" dirty="0"/>
              <a:t>) {</a:t>
            </a:r>
            <a:br>
              <a:rPr lang="en-US" altLang="ko-KR" sz="1000" dirty="0"/>
            </a:br>
            <a:r>
              <a:rPr lang="en-US" altLang="ko-KR" sz="1000" dirty="0"/>
              <a:t>    </a:t>
            </a:r>
            <a:r>
              <a:rPr lang="en-US" altLang="ko-KR" sz="1000" dirty="0" err="1"/>
              <a:t>document.updateForm.submit</a:t>
            </a:r>
            <a:r>
              <a:rPr lang="en-US" altLang="ko-KR" sz="1000" dirty="0"/>
              <a:t>();</a:t>
            </a:r>
            <a:br>
              <a:rPr lang="en-US" altLang="ko-KR" sz="1000" dirty="0"/>
            </a:br>
            <a:r>
              <a:rPr lang="en-US" altLang="ko-KR" sz="1000" dirty="0"/>
              <a:t>  } else {</a:t>
            </a:r>
            <a:br>
              <a:rPr lang="en-US" altLang="ko-KR" sz="1000" dirty="0"/>
            </a:br>
            <a:r>
              <a:rPr lang="en-US" altLang="ko-KR" sz="1000" dirty="0"/>
              <a:t>    alert("</a:t>
            </a:r>
            <a:r>
              <a:rPr lang="ko-KR" altLang="en-US" sz="1000" dirty="0"/>
              <a:t>비밀번호가 일치하지 않습니다</a:t>
            </a:r>
            <a:r>
              <a:rPr lang="en-US" altLang="ko-KR" sz="1000" dirty="0"/>
              <a:t>!");</a:t>
            </a:r>
            <a:br>
              <a:rPr lang="en-US" altLang="ko-KR" sz="1000" dirty="0"/>
            </a:br>
            <a:r>
              <a:rPr lang="en-US" altLang="ko-KR" sz="1000" dirty="0"/>
              <a:t>  }</a:t>
            </a:r>
            <a:br>
              <a:rPr lang="en-US" altLang="ko-KR" sz="1000" dirty="0"/>
            </a:br>
            <a:r>
              <a:rPr lang="en-US" altLang="ko-KR" sz="1000" dirty="0"/>
              <a:t>}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238" y="3993124"/>
            <a:ext cx="2342798" cy="6279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6124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2CBE19C-916F-4E5F-995B-031E6A7D80F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817" y="452577"/>
            <a:ext cx="745788" cy="11027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2CBE19C-916F-4E5F-995B-031E6A7D80F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817" y="1555315"/>
            <a:ext cx="745788" cy="11027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CBE19C-916F-4E5F-995B-031E6A7D80F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483" y="2658053"/>
            <a:ext cx="745788" cy="11027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2CBE19C-916F-4E5F-995B-031E6A7D80F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483" y="3867227"/>
            <a:ext cx="745788" cy="11027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CBE19C-916F-4E5F-995B-031E6A7D80F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483" y="5217462"/>
            <a:ext cx="745788" cy="1102738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5A2C29EE-696E-4DFD-8AB5-7A3B11DAB6BD}"/>
              </a:ext>
            </a:extLst>
          </p:cNvPr>
          <p:cNvSpPr txBox="1"/>
          <p:nvPr/>
        </p:nvSpPr>
        <p:spPr>
          <a:xfrm>
            <a:off x="1888594" y="5532885"/>
            <a:ext cx="639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성은 </a:t>
            </a:r>
            <a:r>
              <a:rPr lang="en-US" altLang="ko-KR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: </a:t>
            </a:r>
            <a:r>
              <a:rPr lang="ko-KR" altLang="en-US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몰입할 </a:t>
            </a:r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수 있는 좋은 경험 이었습니다</a:t>
            </a:r>
            <a:r>
              <a:rPr lang="en-US" altLang="ko-KR" dirty="0">
                <a:latin typeface="제주고딕" panose="02000300000000000000" pitchFamily="2" charset="-127"/>
                <a:ea typeface="제주고딕" panose="02000300000000000000" pitchFamily="2" charset="-127"/>
              </a:rPr>
              <a:t>. </a:t>
            </a:r>
          </a:p>
          <a:p>
            <a:pPr algn="ctr"/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수고하셨습니다</a:t>
            </a:r>
            <a:r>
              <a:rPr lang="en-US" altLang="ko-KR" dirty="0">
                <a:latin typeface="제주고딕" panose="02000300000000000000" pitchFamily="2" charset="-127"/>
                <a:ea typeface="제주고딕" panose="02000300000000000000" pitchFamily="2" charset="-127"/>
              </a:rPr>
              <a:t>~!!^_^//</a:t>
            </a:r>
            <a:endParaRPr lang="ko-KR" altLang="en-US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2C29EE-696E-4DFD-8AB5-7A3B11DAB6BD}"/>
              </a:ext>
            </a:extLst>
          </p:cNvPr>
          <p:cNvSpPr txBox="1"/>
          <p:nvPr/>
        </p:nvSpPr>
        <p:spPr>
          <a:xfrm>
            <a:off x="1538216" y="4323634"/>
            <a:ext cx="639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 재형 </a:t>
            </a:r>
            <a:r>
              <a:rPr lang="en-US" altLang="ko-KR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:</a:t>
            </a:r>
            <a:r>
              <a:rPr lang="ko-KR" altLang="en-US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좋은 </a:t>
            </a:r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팀 프로젝트 였습니다 모두들 </a:t>
            </a:r>
            <a:endParaRPr lang="en-US" altLang="ko-KR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고생하셨습니다</a:t>
            </a:r>
            <a:r>
              <a:rPr lang="en-US" altLang="ko-KR" dirty="0">
                <a:latin typeface="제주고딕" panose="02000300000000000000" pitchFamily="2" charset="-127"/>
                <a:ea typeface="제주고딕" panose="02000300000000000000" pitchFamily="2" charset="-127"/>
              </a:rPr>
              <a:t>!</a:t>
            </a:r>
            <a:endParaRPr lang="ko-KR" altLang="en-US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5A2C29EE-696E-4DFD-8AB5-7A3B11DAB6BD}"/>
              </a:ext>
            </a:extLst>
          </p:cNvPr>
          <p:cNvSpPr txBox="1"/>
          <p:nvPr/>
        </p:nvSpPr>
        <p:spPr>
          <a:xfrm>
            <a:off x="1469605" y="3161886"/>
            <a:ext cx="639694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재욱 </a:t>
            </a:r>
            <a:r>
              <a:rPr lang="en-US" altLang="ko-KR" dirty="0">
                <a:latin typeface="제주고딕" panose="02000300000000000000" pitchFamily="2" charset="-127"/>
                <a:ea typeface="제주고딕" panose="02000300000000000000" pitchFamily="2" charset="-127"/>
              </a:rPr>
              <a:t>: </a:t>
            </a:r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좋은 팀원들과 함께 프로젝트해서 즐거웠습니다</a:t>
            </a:r>
          </a:p>
          <a:p>
            <a:pPr algn="ctr">
              <a:lnSpc>
                <a:spcPct val="120000"/>
              </a:lnSpc>
            </a:pPr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다들 고생하셨습니다</a:t>
            </a:r>
            <a:r>
              <a:rPr lang="en-US" altLang="ko-KR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!</a:t>
            </a:r>
            <a:endParaRPr lang="en-US" altLang="ko-KR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5A2C29EE-696E-4DFD-8AB5-7A3B11DAB6BD}"/>
              </a:ext>
            </a:extLst>
          </p:cNvPr>
          <p:cNvSpPr txBox="1"/>
          <p:nvPr/>
        </p:nvSpPr>
        <p:spPr>
          <a:xfrm>
            <a:off x="1500939" y="1982255"/>
            <a:ext cx="639694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종우 </a:t>
            </a:r>
            <a:r>
              <a:rPr lang="en-US" altLang="ko-KR" dirty="0">
                <a:latin typeface="제주고딕" panose="02000300000000000000" pitchFamily="2" charset="-127"/>
                <a:ea typeface="제주고딕" panose="02000300000000000000" pitchFamily="2" charset="-127"/>
              </a:rPr>
              <a:t>: </a:t>
            </a:r>
            <a:r>
              <a:rPr lang="ko-KR" altLang="en-US" dirty="0" err="1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수고많으셨습니다</a:t>
            </a:r>
            <a:r>
              <a:rPr lang="ko-KR" altLang="en-US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en-US" altLang="ko-KR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!</a:t>
            </a:r>
            <a:endParaRPr lang="en-US" altLang="ko-KR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5A2C29EE-696E-4DFD-8AB5-7A3B11DAB6BD}"/>
              </a:ext>
            </a:extLst>
          </p:cNvPr>
          <p:cNvSpPr txBox="1"/>
          <p:nvPr/>
        </p:nvSpPr>
        <p:spPr>
          <a:xfrm>
            <a:off x="1538216" y="820507"/>
            <a:ext cx="639694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윤석 </a:t>
            </a:r>
            <a:r>
              <a:rPr lang="en-US" altLang="ko-KR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:</a:t>
            </a:r>
            <a:r>
              <a:rPr lang="ko-KR" altLang="en-US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 다들 </a:t>
            </a:r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고생하셨습니다</a:t>
            </a:r>
            <a:r>
              <a:rPr lang="en-US" altLang="ko-KR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!!</a:t>
            </a:r>
            <a:endParaRPr lang="en-US" altLang="ko-KR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975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19B9482-CEAA-457E-A71A-509AE9D1C8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411"/>
          <a:stretch/>
        </p:blipFill>
        <p:spPr>
          <a:xfrm>
            <a:off x="2124760" y="2476137"/>
            <a:ext cx="2292114" cy="14862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B614BA-B9E8-47AA-83E1-6D2DFB5399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910"/>
          <a:stretch/>
        </p:blipFill>
        <p:spPr>
          <a:xfrm>
            <a:off x="7081245" y="2475800"/>
            <a:ext cx="1403156" cy="1486278"/>
          </a:xfrm>
          <a:prstGeom prst="rect">
            <a:avLst/>
          </a:prstGeom>
        </p:spPr>
      </p:pic>
      <p:sp>
        <p:nvSpPr>
          <p:cNvPr id="5" name="텍스트상자 1">
            <a:extLst>
              <a:ext uri="{FF2B5EF4-FFF2-40B4-BE49-F238E27FC236}">
                <a16:creationId xmlns:a16="http://schemas.microsoft.com/office/drawing/2014/main" id="{9A4ACCB0-C7BD-47DA-9E48-8B71AD005D67}"/>
              </a:ext>
            </a:extLst>
          </p:cNvPr>
          <p:cNvSpPr txBox="1"/>
          <p:nvPr/>
        </p:nvSpPr>
        <p:spPr>
          <a:xfrm>
            <a:off x="4463176" y="2735669"/>
            <a:ext cx="2490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감사합니다</a:t>
            </a:r>
            <a:r>
              <a:rPr lang="en-US" altLang="ko-KR" sz="3600" b="1" dirty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.</a:t>
            </a:r>
            <a:endParaRPr lang="ko-KR" altLang="en-US" sz="36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7008208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99F427CD-D0FB-B84A-96B0-011D483CA4D9}"/>
              </a:ext>
            </a:extLst>
          </p:cNvPr>
          <p:cNvGrpSpPr/>
          <p:nvPr/>
        </p:nvGrpSpPr>
        <p:grpSpPr>
          <a:xfrm>
            <a:off x="363766" y="296176"/>
            <a:ext cx="3076577" cy="1111777"/>
            <a:chOff x="2217406" y="5191765"/>
            <a:chExt cx="3076577" cy="1111777"/>
          </a:xfrm>
        </p:grpSpPr>
        <p:sp>
          <p:nvSpPr>
            <p:cNvPr id="11" name="TextBox 29">
              <a:extLst>
                <a:ext uri="{FF2B5EF4-FFF2-40B4-BE49-F238E27FC236}">
                  <a16:creationId xmlns:a16="http://schemas.microsoft.com/office/drawing/2014/main" id="{67B6480C-C96D-C148-BF93-E3AECDDE3B0E}"/>
                </a:ext>
              </a:extLst>
            </p:cNvPr>
            <p:cNvSpPr txBox="1"/>
            <p:nvPr/>
          </p:nvSpPr>
          <p:spPr>
            <a:xfrm>
              <a:off x="2217406" y="5191765"/>
              <a:ext cx="24282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 smtClean="0">
                  <a:solidFill>
                    <a:srgbClr val="C8A273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기획단계</a:t>
              </a:r>
              <a:endParaRPr lang="en-US" altLang="ko-KR" sz="2400" dirty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12" name="TextBox 30">
              <a:extLst>
                <a:ext uri="{FF2B5EF4-FFF2-40B4-BE49-F238E27FC236}">
                  <a16:creationId xmlns:a16="http://schemas.microsoft.com/office/drawing/2014/main" id="{F91C1DB6-55A8-A64C-B272-979C1FAA4E61}"/>
                </a:ext>
              </a:extLst>
            </p:cNvPr>
            <p:cNvSpPr txBox="1"/>
            <p:nvPr/>
          </p:nvSpPr>
          <p:spPr>
            <a:xfrm>
              <a:off x="2217406" y="5718767"/>
              <a:ext cx="30765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2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Aharoni" panose="02010803020104030203" pitchFamily="2" charset="-79"/>
                </a:rPr>
                <a:t>아이디어 회의 </a:t>
              </a:r>
              <a:endPara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endParaRPr>
            </a:p>
            <a:p>
              <a:r>
                <a:rPr lang="en-US" altLang="ko-KR" sz="1600" dirty="0" smtClean="0">
                  <a:solidFill>
                    <a:schemeClr val="bg2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Aharoni" panose="02010803020104030203" pitchFamily="2" charset="-79"/>
                </a:rPr>
                <a:t>0801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378" y="0"/>
            <a:ext cx="5223244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86" y="743285"/>
            <a:ext cx="10058400" cy="48362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66" y="262333"/>
            <a:ext cx="10058400" cy="58622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857" y="1038524"/>
            <a:ext cx="9714286" cy="47809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66" y="179462"/>
            <a:ext cx="10058400" cy="636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1531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99F427CD-D0FB-B84A-96B0-011D483CA4D9}"/>
              </a:ext>
            </a:extLst>
          </p:cNvPr>
          <p:cNvGrpSpPr/>
          <p:nvPr/>
        </p:nvGrpSpPr>
        <p:grpSpPr>
          <a:xfrm>
            <a:off x="363766" y="296176"/>
            <a:ext cx="3076577" cy="1111777"/>
            <a:chOff x="2217406" y="5191765"/>
            <a:chExt cx="3076577" cy="1111777"/>
          </a:xfrm>
        </p:grpSpPr>
        <p:sp>
          <p:nvSpPr>
            <p:cNvPr id="11" name="TextBox 29">
              <a:extLst>
                <a:ext uri="{FF2B5EF4-FFF2-40B4-BE49-F238E27FC236}">
                  <a16:creationId xmlns:a16="http://schemas.microsoft.com/office/drawing/2014/main" id="{67B6480C-C96D-C148-BF93-E3AECDDE3B0E}"/>
                </a:ext>
              </a:extLst>
            </p:cNvPr>
            <p:cNvSpPr txBox="1"/>
            <p:nvPr/>
          </p:nvSpPr>
          <p:spPr>
            <a:xfrm>
              <a:off x="2217406" y="5191765"/>
              <a:ext cx="24282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 smtClean="0">
                  <a:solidFill>
                    <a:srgbClr val="C8A273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기능정리</a:t>
              </a:r>
              <a:endParaRPr lang="en-US" altLang="ko-KR" sz="2400" dirty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12" name="TextBox 30">
              <a:extLst>
                <a:ext uri="{FF2B5EF4-FFF2-40B4-BE49-F238E27FC236}">
                  <a16:creationId xmlns:a16="http://schemas.microsoft.com/office/drawing/2014/main" id="{F91C1DB6-55A8-A64C-B272-979C1FAA4E61}"/>
                </a:ext>
              </a:extLst>
            </p:cNvPr>
            <p:cNvSpPr txBox="1"/>
            <p:nvPr/>
          </p:nvSpPr>
          <p:spPr>
            <a:xfrm>
              <a:off x="2217406" y="5718767"/>
              <a:ext cx="30765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2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Aharoni" panose="02010803020104030203" pitchFamily="2" charset="-79"/>
                </a:rPr>
                <a:t>아이디어 회의 </a:t>
              </a:r>
              <a:endPara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endParaRPr>
            </a:p>
            <a:p>
              <a:r>
                <a:rPr lang="en-US" altLang="ko-KR" sz="1600" dirty="0" smtClean="0">
                  <a:solidFill>
                    <a:schemeClr val="bg2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Aharoni" panose="02010803020104030203" pitchFamily="2" charset="-79"/>
                </a:rPr>
                <a:t>0808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373" y="0"/>
            <a:ext cx="89831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37998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2458440" y="2048864"/>
            <a:ext cx="2987325" cy="4236789"/>
            <a:chOff x="3537489" y="2917840"/>
            <a:chExt cx="2241964" cy="4236789"/>
          </a:xfrm>
        </p:grpSpPr>
        <p:sp>
          <p:nvSpPr>
            <p:cNvPr id="31" name="TextBox 30"/>
            <p:cNvSpPr txBox="1"/>
            <p:nvPr/>
          </p:nvSpPr>
          <p:spPr>
            <a:xfrm>
              <a:off x="3537489" y="2917840"/>
              <a:ext cx="844318" cy="8247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 lang="ko-KR" altLang="en-US"/>
              </a:pPr>
              <a:r>
                <a:rPr lang="ko-KR" altLang="en-US" sz="200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최윤석</a:t>
              </a:r>
            </a:p>
            <a:p>
              <a:pPr>
                <a:lnSpc>
                  <a:spcPct val="120000"/>
                </a:lnSpc>
                <a:defRPr lang="ko-KR" altLang="en-US"/>
              </a:pPr>
              <a:endParaRPr lang="ko-KR" altLang="en-US" sz="2000">
                <a:solidFill>
                  <a:schemeClr val="bg2">
                    <a:lumMod val="50000"/>
                  </a:schemeClr>
                </a:solidFill>
                <a:latin typeface="제주고딕"/>
                <a:ea typeface="제주고딕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45003" y="3406302"/>
              <a:ext cx="2055116" cy="37483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 lang="ko-KR" altLang="en-US"/>
              </a:pPr>
              <a:r>
                <a:rPr lang="ko-KR" altLang="en-US" sz="200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역할: 팀장</a:t>
              </a:r>
            </a:p>
            <a:p>
              <a:pPr>
                <a:lnSpc>
                  <a:spcPct val="120000"/>
                </a:lnSpc>
                <a:defRPr lang="ko-KR" altLang="en-US"/>
              </a:pPr>
              <a:endParaRPr lang="ko-KR" altLang="en-US" sz="2000">
                <a:solidFill>
                  <a:schemeClr val="bg2">
                    <a:lumMod val="50000"/>
                  </a:schemeClr>
                </a:solidFill>
                <a:latin typeface="제주고딕"/>
                <a:ea typeface="제주고딕"/>
              </a:endParaRPr>
            </a:p>
            <a:p>
              <a:pPr>
                <a:lnSpc>
                  <a:spcPct val="120000"/>
                </a:lnSpc>
                <a:defRPr lang="ko-KR" altLang="en-US"/>
              </a:pPr>
              <a:r>
                <a:rPr lang="ko-KR" altLang="en-US" sz="200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기능 구현</a:t>
              </a:r>
            </a:p>
            <a:p>
              <a:pPr>
                <a:lnSpc>
                  <a:spcPct val="120000"/>
                </a:lnSpc>
                <a:defRPr lang="ko-KR" altLang="en-US"/>
              </a:pPr>
              <a:r>
                <a:rPr lang="ko-KR" altLang="en-US" sz="200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1. 로그인</a:t>
              </a:r>
              <a:r>
                <a:rPr lang="en-US" altLang="ko-KR" sz="200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(</a:t>
              </a:r>
              <a:r>
                <a:rPr lang="ko-KR" altLang="en-US" sz="200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일반)</a:t>
              </a:r>
            </a:p>
            <a:p>
              <a:pPr>
                <a:lnSpc>
                  <a:spcPct val="120000"/>
                </a:lnSpc>
                <a:defRPr lang="ko-KR" altLang="en-US"/>
              </a:pPr>
              <a:r>
                <a:rPr lang="ko-KR" altLang="en-US" sz="200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2. 회원가입</a:t>
              </a:r>
              <a:r>
                <a:rPr lang="en-US" altLang="ko-KR" sz="200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(</a:t>
              </a:r>
              <a:r>
                <a:rPr lang="ko-KR" altLang="en-US" sz="200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일반)</a:t>
              </a:r>
            </a:p>
            <a:p>
              <a:pPr>
                <a:lnSpc>
                  <a:spcPct val="120000"/>
                </a:lnSpc>
                <a:defRPr lang="ko-KR" altLang="en-US"/>
              </a:pPr>
              <a:r>
                <a:rPr lang="ko-KR" altLang="en-US" sz="200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3. 차량 등록(</a:t>
              </a:r>
              <a:r>
                <a:rPr lang="en-US" altLang="ko-KR" sz="200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Main</a:t>
              </a:r>
              <a:r>
                <a:rPr lang="ko-KR" altLang="en-US" sz="200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)</a:t>
              </a:r>
            </a:p>
            <a:p>
              <a:pPr>
                <a:lnSpc>
                  <a:spcPct val="120000"/>
                </a:lnSpc>
                <a:defRPr lang="ko-KR" altLang="en-US"/>
              </a:pPr>
              <a:r>
                <a:rPr lang="ko-KR" altLang="en-US" sz="200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4. 차량검색 </a:t>
              </a:r>
            </a:p>
            <a:p>
              <a:pPr>
                <a:lnSpc>
                  <a:spcPct val="120000"/>
                </a:lnSpc>
                <a:defRPr lang="ko-KR" altLang="en-US"/>
              </a:pPr>
              <a:endParaRPr lang="ko-KR" altLang="en-US" sz="2000">
                <a:solidFill>
                  <a:schemeClr val="bg2">
                    <a:lumMod val="50000"/>
                  </a:schemeClr>
                </a:solidFill>
                <a:latin typeface="제주고딕"/>
                <a:ea typeface="제주고딕"/>
              </a:endParaRPr>
            </a:p>
            <a:p>
              <a:pPr>
                <a:lnSpc>
                  <a:spcPct val="120000"/>
                </a:lnSpc>
                <a:defRPr lang="ko-KR" altLang="en-US"/>
              </a:pPr>
              <a:endParaRPr lang="ko-KR" altLang="en-US" sz="2000" b="1">
                <a:solidFill>
                  <a:schemeClr val="bg2">
                    <a:lumMod val="50000"/>
                  </a:schemeClr>
                </a:solidFill>
                <a:latin typeface="제주고딕"/>
                <a:ea typeface="제주고딕"/>
              </a:endParaRPr>
            </a:p>
            <a:p>
              <a:pPr algn="r">
                <a:lnSpc>
                  <a:spcPct val="120000"/>
                </a:lnSpc>
                <a:defRPr lang="ko-KR" altLang="en-US"/>
              </a:pPr>
              <a:endParaRPr lang="ko-KR" altLang="en-US" sz="2000" b="1">
                <a:solidFill>
                  <a:schemeClr val="bg2">
                    <a:lumMod val="50000"/>
                  </a:schemeClr>
                </a:solidFill>
                <a:latin typeface="제주고딕"/>
                <a:ea typeface="제주고딕"/>
              </a:endParaRPr>
            </a:p>
          </p:txBody>
        </p:sp>
        <p:sp>
          <p:nvSpPr>
            <p:cNvPr id="34" name="자유형: 도형 33"/>
            <p:cNvSpPr/>
            <p:nvPr/>
          </p:nvSpPr>
          <p:spPr>
            <a:xfrm flipH="1">
              <a:off x="4183240" y="3193760"/>
              <a:ext cx="1596213" cy="1104216"/>
            </a:xfrm>
            <a:custGeom>
              <a:avLst/>
              <a:gdLst>
                <a:gd name="connsiteX0" fmla="*/ 0 w 1020932"/>
                <a:gd name="connsiteY0" fmla="*/ 1198485 h 1198485"/>
                <a:gd name="connsiteX1" fmla="*/ 594804 w 1020932"/>
                <a:gd name="connsiteY1" fmla="*/ 0 h 1198485"/>
                <a:gd name="connsiteX2" fmla="*/ 1020932 w 1020932"/>
                <a:gd name="connsiteY2" fmla="*/ 0 h 1198485"/>
                <a:gd name="connsiteX0" fmla="*/ 0 w 1143480"/>
                <a:gd name="connsiteY0" fmla="*/ 1104217 h 1104217"/>
                <a:gd name="connsiteX1" fmla="*/ 717352 w 1143480"/>
                <a:gd name="connsiteY1" fmla="*/ 0 h 1104217"/>
                <a:gd name="connsiteX2" fmla="*/ 1143480 w 1143480"/>
                <a:gd name="connsiteY2" fmla="*/ 0 h 1104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480" h="1104217">
                  <a:moveTo>
                    <a:pt x="0" y="1104217"/>
                  </a:moveTo>
                  <a:lnTo>
                    <a:pt x="717352" y="0"/>
                  </a:lnTo>
                  <a:lnTo>
                    <a:pt x="1143480" y="0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2000">
                <a:latin typeface="제주고딕"/>
                <a:ea typeface="제주고딕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20443" y="3401294"/>
            <a:ext cx="2515602" cy="2306742"/>
          </a:xfrm>
          <a:prstGeom prst="rect">
            <a:avLst/>
          </a:prstGeom>
        </p:spPr>
      </p:pic>
      <p:sp>
        <p:nvSpPr>
          <p:cNvPr id="9" name="TextBox 29"/>
          <p:cNvSpPr txBox="1"/>
          <p:nvPr/>
        </p:nvSpPr>
        <p:spPr>
          <a:xfrm>
            <a:off x="5250559" y="491048"/>
            <a:ext cx="242823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000">
                <a:solidFill>
                  <a:srgbClr val="C8A273"/>
                </a:solidFill>
                <a:latin typeface="제주고딕"/>
                <a:ea typeface="제주고딕"/>
              </a:rPr>
              <a:t>파트분배</a:t>
            </a:r>
            <a:endParaRPr lang="en-US" altLang="ko-KR" sz="3000">
              <a:solidFill>
                <a:srgbClr val="C8A273"/>
              </a:solidFill>
              <a:latin typeface="제주고딕"/>
              <a:ea typeface="제주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75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6989517" y="2028844"/>
            <a:ext cx="3935659" cy="3474700"/>
            <a:chOff x="6564256" y="2481505"/>
            <a:chExt cx="3644974" cy="3474700"/>
          </a:xfrm>
        </p:grpSpPr>
        <p:sp>
          <p:nvSpPr>
            <p:cNvPr id="26" name="자유형: 도형 25"/>
            <p:cNvSpPr/>
            <p:nvPr/>
          </p:nvSpPr>
          <p:spPr>
            <a:xfrm>
              <a:off x="6564256" y="2667838"/>
              <a:ext cx="1020932" cy="1198485"/>
            </a:xfrm>
            <a:custGeom>
              <a:avLst/>
              <a:gdLst>
                <a:gd name="connsiteX0" fmla="*/ 0 w 1020932"/>
                <a:gd name="connsiteY0" fmla="*/ 1198485 h 1198485"/>
                <a:gd name="connsiteX1" fmla="*/ 594804 w 1020932"/>
                <a:gd name="connsiteY1" fmla="*/ 0 h 1198485"/>
                <a:gd name="connsiteX2" fmla="*/ 1020932 w 1020932"/>
                <a:gd name="connsiteY2" fmla="*/ 0 h 119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0932" h="1198485">
                  <a:moveTo>
                    <a:pt x="0" y="1198485"/>
                  </a:moveTo>
                  <a:lnTo>
                    <a:pt x="594804" y="0"/>
                  </a:lnTo>
                  <a:lnTo>
                    <a:pt x="1020932" y="0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2000">
                <a:latin typeface="제주고딕"/>
                <a:ea typeface="제주고딕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594614" y="2481505"/>
              <a:ext cx="1853044" cy="4457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 lang="ko-KR" altLang="en-US"/>
              </a:pPr>
              <a:r>
                <a:rPr lang="ko-KR" altLang="en-US" sz="200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정재욱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594614" y="2849730"/>
              <a:ext cx="2614615" cy="31064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 lang="ko-KR" altLang="en-US"/>
              </a:pPr>
              <a:r>
                <a:rPr lang="ko-KR" altLang="en-US" sz="1500" b="1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 커뮤니티 게시판 </a:t>
              </a:r>
            </a:p>
            <a:p>
              <a:pPr>
                <a:lnSpc>
                  <a:spcPct val="120000"/>
                </a:lnSpc>
                <a:defRPr lang="ko-KR" altLang="en-US"/>
              </a:pPr>
              <a:r>
                <a:rPr lang="ko-KR" altLang="en-US" sz="150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글목록 페이징 처리</a:t>
              </a:r>
            </a:p>
            <a:p>
              <a:pPr>
                <a:lnSpc>
                  <a:spcPct val="120000"/>
                </a:lnSpc>
                <a:defRPr lang="ko-KR" altLang="en-US"/>
              </a:pPr>
              <a:r>
                <a:rPr lang="ko-KR" altLang="en-US" sz="150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글작성</a:t>
              </a:r>
              <a:r>
                <a:rPr lang="en-US" altLang="ko-KR" sz="150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/ </a:t>
              </a:r>
              <a:r>
                <a:rPr lang="ko-KR" altLang="en-US" sz="150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수정 </a:t>
              </a:r>
              <a:r>
                <a:rPr lang="en-US" altLang="ko-KR" sz="150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/ </a:t>
              </a:r>
              <a:r>
                <a:rPr lang="ko-KR" altLang="en-US" sz="150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삭제 </a:t>
              </a:r>
            </a:p>
            <a:p>
              <a:pPr>
                <a:lnSpc>
                  <a:spcPct val="120000"/>
                </a:lnSpc>
                <a:defRPr lang="ko-KR" altLang="en-US"/>
              </a:pPr>
              <a:r>
                <a:rPr lang="ko-KR" altLang="en-US" sz="150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파일</a:t>
              </a:r>
              <a:r>
                <a:rPr lang="en-US" altLang="ko-KR" sz="150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(</a:t>
              </a:r>
              <a:r>
                <a:rPr lang="ko-KR" altLang="en-US" sz="150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이미지</a:t>
              </a:r>
              <a:r>
                <a:rPr lang="en-US" altLang="ko-KR" sz="150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) </a:t>
              </a:r>
              <a:r>
                <a:rPr lang="ko-KR" altLang="en-US" sz="150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첨부구현</a:t>
              </a:r>
            </a:p>
            <a:p>
              <a:pPr>
                <a:lnSpc>
                  <a:spcPct val="120000"/>
                </a:lnSpc>
                <a:defRPr lang="ko-KR" altLang="en-US"/>
              </a:pPr>
              <a:r>
                <a:rPr lang="ko-KR" altLang="en-US" sz="150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댓글 기능 구현</a:t>
              </a:r>
            </a:p>
            <a:p>
              <a:pPr>
                <a:lnSpc>
                  <a:spcPct val="120000"/>
                </a:lnSpc>
                <a:defRPr lang="ko-KR" altLang="en-US"/>
              </a:pPr>
              <a:r>
                <a:rPr lang="ko-KR" altLang="en-US" sz="150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조회수</a:t>
              </a:r>
              <a:r>
                <a:rPr lang="en-US" altLang="ko-KR" sz="150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, </a:t>
              </a:r>
              <a:r>
                <a:rPr lang="ko-KR" altLang="en-US" sz="150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작성날짜 구현</a:t>
              </a:r>
            </a:p>
            <a:p>
              <a:pPr marL="285750" indent="-285750">
                <a:lnSpc>
                  <a:spcPct val="120000"/>
                </a:lnSpc>
                <a:buFontTx/>
                <a:buChar char="-"/>
                <a:defRPr lang="ko-KR" altLang="en-US"/>
              </a:pPr>
              <a:endParaRPr lang="en-US" altLang="ko-KR" sz="1500">
                <a:solidFill>
                  <a:schemeClr val="bg2">
                    <a:lumMod val="50000"/>
                  </a:schemeClr>
                </a:solidFill>
                <a:latin typeface="제주고딕"/>
                <a:ea typeface="제주고딕"/>
              </a:endParaRPr>
            </a:p>
            <a:p>
              <a:pPr>
                <a:lnSpc>
                  <a:spcPct val="120000"/>
                </a:lnSpc>
                <a:defRPr lang="ko-KR" altLang="en-US"/>
              </a:pPr>
              <a:r>
                <a:rPr lang="ko-KR" altLang="en-US" sz="1500" b="1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차량 등록(</a:t>
              </a:r>
              <a:r>
                <a:rPr lang="en-US" altLang="ko-KR" sz="1500" b="1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Sub</a:t>
              </a:r>
              <a:r>
                <a:rPr lang="ko-KR" altLang="en-US" sz="1500" b="1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)</a:t>
              </a:r>
            </a:p>
            <a:p>
              <a:pPr>
                <a:lnSpc>
                  <a:spcPct val="120000"/>
                </a:lnSpc>
                <a:defRPr lang="ko-KR" altLang="en-US"/>
              </a:pPr>
              <a:r>
                <a:rPr lang="ko-KR" altLang="en-US" sz="150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사용자의 입력값을 문자열로 반환받아 저장</a:t>
              </a:r>
            </a:p>
            <a:p>
              <a:pPr>
                <a:lnSpc>
                  <a:spcPct val="120000"/>
                </a:lnSpc>
                <a:defRPr lang="ko-KR" altLang="en-US"/>
              </a:pPr>
              <a:r>
                <a:rPr lang="ko-KR" altLang="en-US" sz="150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브랜드</a:t>
              </a:r>
              <a:r>
                <a:rPr lang="en-US" altLang="ko-KR" sz="150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, </a:t>
              </a:r>
              <a:r>
                <a:rPr lang="ko-KR" altLang="en-US" sz="1500">
                  <a:solidFill>
                    <a:schemeClr val="bg2">
                      <a:lumMod val="50000"/>
                    </a:schemeClr>
                  </a:solidFill>
                  <a:latin typeface="제주고딕"/>
                  <a:ea typeface="제주고딕"/>
                </a:rPr>
                <a:t>차종 드롭다운메뉴 처리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11262" y="2470895"/>
            <a:ext cx="4845696" cy="2215991"/>
            <a:chOff x="1867787" y="3004618"/>
            <a:chExt cx="3689272" cy="2215991"/>
          </a:xfrm>
        </p:grpSpPr>
        <p:sp>
          <p:nvSpPr>
            <p:cNvPr id="31" name="TextBox 30"/>
            <p:cNvSpPr txBox="1"/>
            <p:nvPr/>
          </p:nvSpPr>
          <p:spPr>
            <a:xfrm>
              <a:off x="2551108" y="3004618"/>
              <a:ext cx="1853043" cy="451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  <a:defRPr lang="ko-KR" altLang="en-US"/>
              </a:pPr>
              <a:r>
                <a:rPr lang="ko-KR" altLang="en-US" sz="2000">
                  <a:solidFill>
                    <a:schemeClr val="bg1">
                      <a:lumMod val="50000"/>
                    </a:schemeClr>
                  </a:solidFill>
                  <a:latin typeface="제주고딕"/>
                  <a:ea typeface="제주고딕"/>
                </a:rPr>
                <a:t>김종우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67787" y="3466283"/>
              <a:ext cx="3055365" cy="17327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  <a:defRPr lang="ko-KR" altLang="en-US"/>
              </a:pPr>
              <a:r>
                <a:rPr lang="en-US" altLang="ko-KR" sz="1500">
                  <a:solidFill>
                    <a:schemeClr val="bg1">
                      <a:lumMod val="50000"/>
                    </a:schemeClr>
                  </a:solidFill>
                  <a:latin typeface="제주고딕"/>
                  <a:ea typeface="제주고딕"/>
                </a:rPr>
                <a:t>Google, KAKAO, NAVER, Facebook </a:t>
              </a:r>
            </a:p>
            <a:p>
              <a:pPr algn="r">
                <a:lnSpc>
                  <a:spcPct val="120000"/>
                </a:lnSpc>
                <a:defRPr lang="ko-KR" altLang="en-US"/>
              </a:pPr>
              <a:r>
                <a:rPr lang="ko-KR" altLang="en-US" sz="1500">
                  <a:solidFill>
                    <a:schemeClr val="bg1">
                      <a:lumMod val="50000"/>
                    </a:schemeClr>
                  </a:solidFill>
                  <a:latin typeface="제주고딕"/>
                  <a:ea typeface="제주고딕"/>
                </a:rPr>
                <a:t>간편 로그인 </a:t>
              </a:r>
              <a:r>
                <a:rPr lang="en-US" altLang="ko-KR" sz="1500">
                  <a:solidFill>
                    <a:schemeClr val="bg1">
                      <a:lumMod val="50000"/>
                    </a:schemeClr>
                  </a:solidFill>
                  <a:latin typeface="제주고딕"/>
                  <a:ea typeface="제주고딕"/>
                </a:rPr>
                <a:t>API</a:t>
              </a:r>
              <a:r>
                <a:rPr lang="ko-KR" altLang="en-US" sz="1500">
                  <a:solidFill>
                    <a:schemeClr val="bg1">
                      <a:lumMod val="50000"/>
                    </a:schemeClr>
                  </a:solidFill>
                  <a:latin typeface="제주고딕"/>
                  <a:ea typeface="제주고딕"/>
                </a:rPr>
                <a:t> 구현</a:t>
              </a:r>
            </a:p>
            <a:p>
              <a:pPr algn="r">
                <a:lnSpc>
                  <a:spcPct val="120000"/>
                </a:lnSpc>
                <a:defRPr lang="ko-KR" altLang="en-US"/>
              </a:pPr>
              <a:r>
                <a:rPr lang="ko-KR" altLang="en-US" sz="1500">
                  <a:solidFill>
                    <a:schemeClr val="bg1">
                      <a:lumMod val="50000"/>
                    </a:schemeClr>
                  </a:solidFill>
                  <a:latin typeface="제주고딕"/>
                  <a:ea typeface="제주고딕"/>
                </a:rPr>
                <a:t> 이미지 파일 정보 서버 업로드 </a:t>
              </a:r>
            </a:p>
            <a:p>
              <a:pPr algn="r">
                <a:lnSpc>
                  <a:spcPct val="120000"/>
                </a:lnSpc>
                <a:defRPr lang="ko-KR" altLang="en-US"/>
              </a:pPr>
              <a:r>
                <a:rPr lang="ko-KR" altLang="en-US" sz="1500">
                  <a:solidFill>
                    <a:schemeClr val="bg1">
                      <a:lumMod val="50000"/>
                    </a:schemeClr>
                  </a:solidFill>
                  <a:latin typeface="제주고딕"/>
                  <a:ea typeface="제주고딕"/>
                </a:rPr>
                <a:t> 이미지를 경로에 저장</a:t>
              </a:r>
            </a:p>
            <a:p>
              <a:pPr algn="r">
                <a:lnSpc>
                  <a:spcPct val="120000"/>
                </a:lnSpc>
                <a:defRPr lang="ko-KR" altLang="en-US"/>
              </a:pPr>
              <a:r>
                <a:rPr lang="ko-KR" altLang="en-US" sz="1500">
                  <a:solidFill>
                    <a:schemeClr val="bg1">
                      <a:lumMod val="50000"/>
                    </a:schemeClr>
                  </a:solidFill>
                  <a:latin typeface="제주고딕"/>
                  <a:ea typeface="제주고딕"/>
                </a:rPr>
                <a:t> 저장된 경로를 통해 화면으로 구현</a:t>
              </a:r>
            </a:p>
            <a:p>
              <a:pPr algn="r">
                <a:lnSpc>
                  <a:spcPct val="120000"/>
                </a:lnSpc>
                <a:defRPr lang="ko-KR" altLang="en-US"/>
              </a:pPr>
              <a:r>
                <a:rPr lang="ko-KR" altLang="en-US" sz="1500">
                  <a:solidFill>
                    <a:schemeClr val="bg1">
                      <a:lumMod val="50000"/>
                    </a:schemeClr>
                  </a:solidFill>
                  <a:latin typeface="제주고딕"/>
                  <a:ea typeface="제주고딕"/>
                </a:rPr>
                <a:t>공지사항 게시판 구현 </a:t>
              </a:r>
              <a:endParaRPr lang="en-US" altLang="ko-KR" sz="1500">
                <a:solidFill>
                  <a:schemeClr val="bg1">
                    <a:lumMod val="50000"/>
                  </a:schemeClr>
                </a:solidFill>
                <a:latin typeface="제주고딕"/>
                <a:ea typeface="제주고딕"/>
              </a:endParaRPr>
            </a:p>
          </p:txBody>
        </p:sp>
        <p:sp>
          <p:nvSpPr>
            <p:cNvPr id="34" name="자유형: 도형 33"/>
            <p:cNvSpPr/>
            <p:nvPr/>
          </p:nvSpPr>
          <p:spPr>
            <a:xfrm flipH="1">
              <a:off x="4413579" y="3190951"/>
              <a:ext cx="1143480" cy="1104217"/>
            </a:xfrm>
            <a:custGeom>
              <a:avLst/>
              <a:gdLst>
                <a:gd name="connsiteX0" fmla="*/ 0 w 1020932"/>
                <a:gd name="connsiteY0" fmla="*/ 1198485 h 1198485"/>
                <a:gd name="connsiteX1" fmla="*/ 594804 w 1020932"/>
                <a:gd name="connsiteY1" fmla="*/ 0 h 1198485"/>
                <a:gd name="connsiteX2" fmla="*/ 1020932 w 1020932"/>
                <a:gd name="connsiteY2" fmla="*/ 0 h 1198485"/>
                <a:gd name="connsiteX0" fmla="*/ 0 w 1143480"/>
                <a:gd name="connsiteY0" fmla="*/ 1104217 h 1104217"/>
                <a:gd name="connsiteX1" fmla="*/ 717352 w 1143480"/>
                <a:gd name="connsiteY1" fmla="*/ 0 h 1104217"/>
                <a:gd name="connsiteX2" fmla="*/ 1143480 w 1143480"/>
                <a:gd name="connsiteY2" fmla="*/ 0 h 1104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480" h="1104217">
                  <a:moveTo>
                    <a:pt x="0" y="1104217"/>
                  </a:moveTo>
                  <a:lnTo>
                    <a:pt x="717352" y="0"/>
                  </a:lnTo>
                  <a:lnTo>
                    <a:pt x="1143480" y="0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2000">
                <a:solidFill>
                  <a:schemeClr val="bg1">
                    <a:lumMod val="50000"/>
                  </a:schemeClr>
                </a:solidFill>
                <a:latin typeface="제주고딕"/>
                <a:ea typeface="제주고딕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20443" y="3401294"/>
            <a:ext cx="2515602" cy="2306742"/>
          </a:xfrm>
          <a:prstGeom prst="rect">
            <a:avLst/>
          </a:prstGeom>
        </p:spPr>
      </p:pic>
      <p:sp>
        <p:nvSpPr>
          <p:cNvPr id="13" name="TextBox 29"/>
          <p:cNvSpPr txBox="1"/>
          <p:nvPr/>
        </p:nvSpPr>
        <p:spPr>
          <a:xfrm>
            <a:off x="5156957" y="889512"/>
            <a:ext cx="242823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000">
                <a:solidFill>
                  <a:srgbClr val="C8A273"/>
                </a:solidFill>
                <a:latin typeface="제주고딕"/>
                <a:ea typeface="제주고딕"/>
              </a:rPr>
              <a:t>파트분배</a:t>
            </a:r>
            <a:endParaRPr lang="en-US" altLang="ko-KR" sz="3000">
              <a:solidFill>
                <a:srgbClr val="C8A273"/>
              </a:solidFill>
              <a:latin typeface="제주고딕"/>
              <a:ea typeface="제주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FD2A115-6608-45A3-A263-EC1D50535F11}"/>
              </a:ext>
            </a:extLst>
          </p:cNvPr>
          <p:cNvGrpSpPr/>
          <p:nvPr/>
        </p:nvGrpSpPr>
        <p:grpSpPr>
          <a:xfrm>
            <a:off x="6564255" y="2575775"/>
            <a:ext cx="4888229" cy="2676549"/>
            <a:chOff x="6564256" y="2481505"/>
            <a:chExt cx="3644973" cy="2676549"/>
          </a:xfrm>
        </p:grpSpPr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1AAC6285-59B9-400D-8F23-5DD206A42C0B}"/>
                </a:ext>
              </a:extLst>
            </p:cNvPr>
            <p:cNvSpPr/>
            <p:nvPr/>
          </p:nvSpPr>
          <p:spPr>
            <a:xfrm>
              <a:off x="6564256" y="2667838"/>
              <a:ext cx="1020932" cy="1198485"/>
            </a:xfrm>
            <a:custGeom>
              <a:avLst/>
              <a:gdLst>
                <a:gd name="connsiteX0" fmla="*/ 0 w 1020932"/>
                <a:gd name="connsiteY0" fmla="*/ 1198485 h 1198485"/>
                <a:gd name="connsiteX1" fmla="*/ 594804 w 1020932"/>
                <a:gd name="connsiteY1" fmla="*/ 0 h 1198485"/>
                <a:gd name="connsiteX2" fmla="*/ 1020932 w 1020932"/>
                <a:gd name="connsiteY2" fmla="*/ 0 h 119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0932" h="1198485">
                  <a:moveTo>
                    <a:pt x="0" y="1198485"/>
                  </a:moveTo>
                  <a:lnTo>
                    <a:pt x="594804" y="0"/>
                  </a:lnTo>
                  <a:lnTo>
                    <a:pt x="1020932" y="0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BEE9D88-36A5-454E-9729-0B6AD184C09C}"/>
                </a:ext>
              </a:extLst>
            </p:cNvPr>
            <p:cNvSpPr txBox="1"/>
            <p:nvPr/>
          </p:nvSpPr>
          <p:spPr>
            <a:xfrm>
              <a:off x="7594615" y="2481505"/>
              <a:ext cx="18530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000" dirty="0" err="1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위재형</a:t>
              </a:r>
              <a:endParaRPr lang="ko-KR" altLang="en-US" sz="20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97AB3A8-6258-45CF-9C0C-656858D1CF1A}"/>
                </a:ext>
              </a:extLst>
            </p:cNvPr>
            <p:cNvSpPr txBox="1"/>
            <p:nvPr/>
          </p:nvSpPr>
          <p:spPr>
            <a:xfrm>
              <a:off x="7594615" y="2849730"/>
              <a:ext cx="2614614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1:1</a:t>
              </a:r>
              <a:r>
                <a:rPr lang="ko-KR" altLang="en-US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문의 게시판 </a:t>
              </a:r>
              <a:endParaRPr lang="en-US" altLang="ko-KR" sz="1500" dirty="0" smtClean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500" dirty="0" smtClean="0">
                  <a:solidFill>
                    <a:schemeClr val="bg2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글 목록 </a:t>
              </a:r>
              <a:r>
                <a:rPr lang="ko-KR" altLang="en-US" sz="1500" dirty="0" err="1">
                  <a:solidFill>
                    <a:schemeClr val="bg2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페이징</a:t>
              </a:r>
              <a:r>
                <a:rPr lang="ko-KR" altLang="en-US" sz="1500" dirty="0">
                  <a:solidFill>
                    <a:schemeClr val="bg2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 처리</a:t>
              </a:r>
            </a:p>
            <a:p>
              <a:pPr>
                <a:lnSpc>
                  <a:spcPct val="120000"/>
                </a:lnSpc>
              </a:pPr>
              <a:r>
                <a:rPr lang="ko-KR" altLang="en-US" sz="1500" dirty="0" smtClean="0">
                  <a:solidFill>
                    <a:schemeClr val="bg2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글 작성</a:t>
              </a:r>
              <a:r>
                <a:rPr lang="en-US" altLang="ko-KR" sz="1500" dirty="0">
                  <a:solidFill>
                    <a:schemeClr val="bg2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/ </a:t>
              </a:r>
              <a:r>
                <a:rPr lang="ko-KR" altLang="en-US" sz="1500" dirty="0">
                  <a:solidFill>
                    <a:schemeClr val="bg2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수정 </a:t>
              </a:r>
              <a:r>
                <a:rPr lang="en-US" altLang="ko-KR" sz="1500" dirty="0">
                  <a:solidFill>
                    <a:schemeClr val="bg2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/ </a:t>
              </a:r>
              <a:r>
                <a:rPr lang="ko-KR" altLang="en-US" sz="1500" dirty="0">
                  <a:solidFill>
                    <a:schemeClr val="bg2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삭제 </a:t>
              </a:r>
              <a:endParaRPr lang="en-US" altLang="ko-KR" sz="1500" dirty="0" smtClean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500" dirty="0" smtClean="0">
                  <a:solidFill>
                    <a:schemeClr val="bg2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댓글 기능 구현</a:t>
              </a:r>
              <a:endParaRPr lang="ko-KR" altLang="en-US" sz="1500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500" dirty="0" smtClean="0">
                  <a:solidFill>
                    <a:schemeClr val="bg2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조회수</a:t>
              </a:r>
              <a:r>
                <a:rPr lang="en-US" altLang="ko-KR" sz="1500" dirty="0">
                  <a:solidFill>
                    <a:schemeClr val="bg2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, </a:t>
              </a:r>
              <a:r>
                <a:rPr lang="ko-KR" altLang="en-US" sz="1500" dirty="0" smtClean="0">
                  <a:solidFill>
                    <a:schemeClr val="bg2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작성 날짜 </a:t>
              </a:r>
              <a:r>
                <a:rPr lang="ko-KR" altLang="en-US" sz="1500" dirty="0">
                  <a:solidFill>
                    <a:schemeClr val="bg2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구현</a:t>
              </a:r>
              <a:endParaRPr lang="en-US" altLang="ko-KR" sz="1500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pPr>
                <a:lnSpc>
                  <a:spcPct val="120000"/>
                </a:lnSpc>
              </a:pPr>
              <a:endParaRPr lang="en-US" altLang="ko-KR" sz="1500" dirty="0" smtClean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500" b="1" dirty="0" err="1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구매기능</a:t>
              </a:r>
              <a:r>
                <a:rPr lang="ko-KR" altLang="en-US" sz="1500" b="1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 </a:t>
              </a:r>
              <a:r>
                <a:rPr lang="ko-KR" altLang="en-US" sz="1500" b="1" dirty="0" err="1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간편결제</a:t>
              </a:r>
              <a:r>
                <a:rPr lang="ko-KR" altLang="en-US" sz="1500" b="1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 </a:t>
              </a:r>
              <a:r>
                <a:rPr lang="ko-KR" altLang="en-US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기능 구현</a:t>
              </a:r>
              <a:endParaRPr lang="en-US" altLang="ko-KR" sz="1500" dirty="0" smtClean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(</a:t>
              </a:r>
              <a:r>
                <a:rPr lang="ko-KR" altLang="en-US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토스 </a:t>
              </a:r>
              <a:r>
                <a:rPr lang="ko-KR" altLang="en-US" sz="1500" dirty="0" err="1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페이먼츠</a:t>
              </a:r>
              <a:r>
                <a:rPr lang="ko-KR" altLang="en-US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 사용</a:t>
              </a:r>
              <a:r>
                <a:rPr lang="en-US" altLang="ko-KR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)</a:t>
              </a:r>
              <a:r>
                <a:rPr lang="ko-KR" altLang="en-US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  </a:t>
              </a:r>
              <a:endParaRPr lang="en-US" altLang="ko-KR" sz="15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E8CC673-BD36-4FF2-9502-BD78F1A8EED0}"/>
              </a:ext>
            </a:extLst>
          </p:cNvPr>
          <p:cNvGrpSpPr/>
          <p:nvPr/>
        </p:nvGrpSpPr>
        <p:grpSpPr>
          <a:xfrm>
            <a:off x="0" y="2944000"/>
            <a:ext cx="5557059" cy="2393851"/>
            <a:chOff x="1630808" y="3004618"/>
            <a:chExt cx="3926251" cy="239385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3D79282-153B-463A-94B8-1FAFD5DC55D7}"/>
                </a:ext>
              </a:extLst>
            </p:cNvPr>
            <p:cNvSpPr txBox="1"/>
            <p:nvPr/>
          </p:nvSpPr>
          <p:spPr>
            <a:xfrm>
              <a:off x="2551108" y="3004618"/>
              <a:ext cx="18530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20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조성은</a:t>
              </a:r>
              <a:endParaRPr lang="ko-KR" altLang="en-US" sz="20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7D04E9E-424C-437B-B6CB-F9A6253717A4}"/>
                </a:ext>
              </a:extLst>
            </p:cNvPr>
            <p:cNvSpPr txBox="1"/>
            <p:nvPr/>
          </p:nvSpPr>
          <p:spPr>
            <a:xfrm>
              <a:off x="1630808" y="3367144"/>
              <a:ext cx="3103181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ko-KR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Logo , Footer</a:t>
              </a:r>
              <a:r>
                <a:rPr lang="ko-KR" altLang="en-US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 디자인</a:t>
              </a:r>
              <a:endParaRPr lang="en-US" altLang="ko-KR" sz="1500" dirty="0" smtClean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ko-KR" altLang="en-US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차량등록</a:t>
              </a:r>
              <a:r>
                <a:rPr lang="en-US" altLang="ko-KR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, </a:t>
              </a:r>
              <a:r>
                <a:rPr lang="ko-KR" altLang="en-US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차량 상세페이지 </a:t>
              </a:r>
              <a:r>
                <a:rPr lang="en-US" altLang="ko-KR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CSS </a:t>
              </a:r>
            </a:p>
            <a:p>
              <a:pPr algn="r">
                <a:lnSpc>
                  <a:spcPct val="120000"/>
                </a:lnSpc>
              </a:pPr>
              <a:r>
                <a:rPr lang="ko-KR" altLang="en-US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패밀리 사이트</a:t>
              </a:r>
              <a:r>
                <a:rPr lang="en-US" altLang="ko-KR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+ , CS</a:t>
              </a:r>
              <a:r>
                <a:rPr lang="ko-KR" altLang="en-US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페이지 </a:t>
              </a:r>
              <a:r>
                <a:rPr lang="en-US" altLang="ko-KR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HTML,CSS</a:t>
              </a:r>
            </a:p>
            <a:p>
              <a:pPr algn="r">
                <a:lnSpc>
                  <a:spcPct val="120000"/>
                </a:lnSpc>
              </a:pPr>
              <a:r>
                <a:rPr lang="ko-KR" altLang="en-US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커뮤니티</a:t>
              </a:r>
              <a:r>
                <a:rPr lang="en-US" altLang="ko-KR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,</a:t>
              </a:r>
              <a:r>
                <a:rPr lang="ko-KR" altLang="en-US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공지사항</a:t>
              </a:r>
              <a:r>
                <a:rPr lang="en-US" altLang="ko-KR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,1:1</a:t>
              </a:r>
              <a:r>
                <a:rPr lang="ko-KR" altLang="en-US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문의 게시판 </a:t>
              </a:r>
              <a:endParaRPr lang="en-US" altLang="ko-KR" sz="1500" dirty="0" smtClean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en-US" altLang="ko-KR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CSS </a:t>
              </a:r>
              <a:r>
                <a:rPr lang="ko-KR" altLang="en-US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통합 디자인</a:t>
              </a:r>
              <a:endParaRPr lang="en-US" altLang="ko-KR" sz="1500" dirty="0" smtClean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en-US" altLang="ko-KR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1:1 </a:t>
              </a:r>
              <a:r>
                <a:rPr lang="ko-KR" altLang="en-US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문의 게시판 구현 지원</a:t>
              </a:r>
              <a:r>
                <a:rPr lang="en-US" altLang="ko-KR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/>
              </a:r>
              <a:br>
                <a:rPr lang="en-US" altLang="ko-KR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</a:br>
              <a:r>
                <a:rPr lang="en-US" altLang="ko-KR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PPT </a:t>
              </a:r>
              <a:r>
                <a:rPr lang="ko-KR" altLang="en-US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제작  </a:t>
              </a:r>
              <a:r>
                <a:rPr lang="en-US" altLang="ko-KR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 </a:t>
              </a:r>
              <a:r>
                <a:rPr lang="ko-KR" altLang="en-US" sz="1500" dirty="0" smtClean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 </a:t>
              </a:r>
              <a:endParaRPr lang="en-US" altLang="ko-KR" sz="15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0788E792-59FF-48E0-9245-CA5CEB696884}"/>
                </a:ext>
              </a:extLst>
            </p:cNvPr>
            <p:cNvSpPr/>
            <p:nvPr/>
          </p:nvSpPr>
          <p:spPr>
            <a:xfrm flipH="1">
              <a:off x="4413579" y="3190951"/>
              <a:ext cx="1143480" cy="1104217"/>
            </a:xfrm>
            <a:custGeom>
              <a:avLst/>
              <a:gdLst>
                <a:gd name="connsiteX0" fmla="*/ 0 w 1020932"/>
                <a:gd name="connsiteY0" fmla="*/ 1198485 h 1198485"/>
                <a:gd name="connsiteX1" fmla="*/ 594804 w 1020932"/>
                <a:gd name="connsiteY1" fmla="*/ 0 h 1198485"/>
                <a:gd name="connsiteX2" fmla="*/ 1020932 w 1020932"/>
                <a:gd name="connsiteY2" fmla="*/ 0 h 1198485"/>
                <a:gd name="connsiteX0" fmla="*/ 0 w 1143480"/>
                <a:gd name="connsiteY0" fmla="*/ 1104217 h 1104217"/>
                <a:gd name="connsiteX1" fmla="*/ 717352 w 1143480"/>
                <a:gd name="connsiteY1" fmla="*/ 0 h 1104217"/>
                <a:gd name="connsiteX2" fmla="*/ 1143480 w 1143480"/>
                <a:gd name="connsiteY2" fmla="*/ 0 h 1104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480" h="1104217">
                  <a:moveTo>
                    <a:pt x="0" y="1104217"/>
                  </a:moveTo>
                  <a:lnTo>
                    <a:pt x="717352" y="0"/>
                  </a:lnTo>
                  <a:lnTo>
                    <a:pt x="1143480" y="0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  <a:alpha val="3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E01584A5-99F7-4EFC-A6EC-1ECE1A28EB8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0443" y="3401294"/>
            <a:ext cx="2515602" cy="2306742"/>
          </a:xfrm>
          <a:prstGeom prst="rect">
            <a:avLst/>
          </a:prstGeom>
        </p:spPr>
      </p:pic>
      <p:sp>
        <p:nvSpPr>
          <p:cNvPr id="17" name="TextBox 29">
            <a:extLst>
              <a:ext uri="{FF2B5EF4-FFF2-40B4-BE49-F238E27FC236}">
                <a16:creationId xmlns:a16="http://schemas.microsoft.com/office/drawing/2014/main" id="{67B6480C-C96D-C148-BF93-E3AECDDE3B0E}"/>
              </a:ext>
            </a:extLst>
          </p:cNvPr>
          <p:cNvSpPr txBox="1"/>
          <p:nvPr/>
        </p:nvSpPr>
        <p:spPr>
          <a:xfrm>
            <a:off x="4985319" y="889512"/>
            <a:ext cx="2428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err="1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파트분배</a:t>
            </a:r>
            <a:endParaRPr lang="en-US" altLang="ko-KR" sz="3000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171439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0CED243-39B0-A746-8937-902827D0FD4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5118" y="1694205"/>
            <a:ext cx="1277071" cy="1096392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F2846CB8-EB7E-4348-A3DF-1422FC4BB6DB}"/>
              </a:ext>
            </a:extLst>
          </p:cNvPr>
          <p:cNvGrpSpPr/>
          <p:nvPr/>
        </p:nvGrpSpPr>
        <p:grpSpPr>
          <a:xfrm>
            <a:off x="7619892" y="1982729"/>
            <a:ext cx="1969235" cy="741810"/>
            <a:chOff x="3919416" y="1644548"/>
            <a:chExt cx="565504" cy="74181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93DB600-97F5-3E40-8D34-823C41A15FC0}"/>
                </a:ext>
              </a:extLst>
            </p:cNvPr>
            <p:cNvGrpSpPr/>
            <p:nvPr/>
          </p:nvGrpSpPr>
          <p:grpSpPr>
            <a:xfrm>
              <a:off x="3919416" y="1655602"/>
              <a:ext cx="542795" cy="730756"/>
              <a:chOff x="3919416" y="1655602"/>
              <a:chExt cx="542795" cy="730756"/>
            </a:xfrm>
          </p:grpSpPr>
          <p:sp>
            <p:nvSpPr>
              <p:cNvPr id="14" name="텍스트상자 13">
                <a:extLst>
                  <a:ext uri="{FF2B5EF4-FFF2-40B4-BE49-F238E27FC236}">
                    <a16:creationId xmlns:a16="http://schemas.microsoft.com/office/drawing/2014/main" id="{38ED7409-63BD-BA45-BA83-C241AE6DCB75}"/>
                  </a:ext>
                </a:extLst>
              </p:cNvPr>
              <p:cNvSpPr txBox="1"/>
              <p:nvPr/>
            </p:nvSpPr>
            <p:spPr>
              <a:xfrm>
                <a:off x="3919416" y="1986248"/>
                <a:ext cx="54279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ko-KR" sz="2000" b="1" dirty="0" smtClean="0">
                    <a:solidFill>
                      <a:srgbClr val="C8A273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IntelliJ </a:t>
                </a:r>
                <a:r>
                  <a:rPr kumimoji="1" lang="en-US" altLang="ko-KR" sz="2000" dirty="0">
                    <a:solidFill>
                      <a:srgbClr val="C8A273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IDEA</a:t>
                </a:r>
                <a:r>
                  <a:rPr kumimoji="1" lang="en-US" altLang="ko-KR" sz="2000" b="1" dirty="0" smtClean="0">
                    <a:solidFill>
                      <a:srgbClr val="C8A273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 </a:t>
                </a:r>
                <a:endParaRPr kumimoji="1" lang="ko-KR" altLang="en-US" sz="2000" b="1" dirty="0">
                  <a:solidFill>
                    <a:srgbClr val="C8A273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17" name="텍스트상자 12">
                <a:extLst>
                  <a:ext uri="{FF2B5EF4-FFF2-40B4-BE49-F238E27FC236}">
                    <a16:creationId xmlns:a16="http://schemas.microsoft.com/office/drawing/2014/main" id="{16577584-8939-264A-9516-69DE0410068D}"/>
                  </a:ext>
                </a:extLst>
              </p:cNvPr>
              <p:cNvSpPr txBox="1"/>
              <p:nvPr/>
            </p:nvSpPr>
            <p:spPr>
              <a:xfrm>
                <a:off x="4026957" y="1655602"/>
                <a:ext cx="4352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ko-KR" sz="2000" dirty="0" smtClean="0">
                    <a:solidFill>
                      <a:srgbClr val="C8A273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Tool </a:t>
                </a:r>
                <a:endParaRPr kumimoji="1" lang="ko-KR" altLang="en-US" sz="2000" dirty="0">
                  <a:solidFill>
                    <a:srgbClr val="C8A273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</p:grp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A36615CA-5AD7-1942-A4E3-1E66E95B84D1}"/>
                </a:ext>
              </a:extLst>
            </p:cNvPr>
            <p:cNvCxnSpPr>
              <a:cxnSpLocks/>
            </p:cNvCxnSpPr>
            <p:nvPr/>
          </p:nvCxnSpPr>
          <p:spPr>
            <a:xfrm>
              <a:off x="4484920" y="1644548"/>
              <a:ext cx="0" cy="628161"/>
            </a:xfrm>
            <a:prstGeom prst="line">
              <a:avLst/>
            </a:prstGeom>
            <a:ln w="25400">
              <a:solidFill>
                <a:srgbClr val="C8A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BDF1759F-A81E-734B-808E-52E5298BEF5C}"/>
              </a:ext>
            </a:extLst>
          </p:cNvPr>
          <p:cNvSpPr txBox="1"/>
          <p:nvPr/>
        </p:nvSpPr>
        <p:spPr>
          <a:xfrm>
            <a:off x="969378" y="805268"/>
            <a:ext cx="2109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02</a:t>
            </a:r>
          </a:p>
          <a:p>
            <a:r>
              <a:rPr lang="ko-KR" altLang="en-US" sz="3000" b="1" dirty="0" smtClean="0">
                <a:solidFill>
                  <a:srgbClr val="C8A273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Aharoni" panose="02010803020104030203" pitchFamily="2" charset="-79"/>
              </a:rPr>
              <a:t>개발 환경</a:t>
            </a:r>
            <a:endParaRPr lang="ko-KR" altLang="en-US" sz="3000" b="1" dirty="0">
              <a:solidFill>
                <a:srgbClr val="C8A273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Aharoni" panose="02010803020104030203" pitchFamily="2" charset="-79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2846CB8-EB7E-4348-A3DF-1422FC4BB6DB}"/>
              </a:ext>
            </a:extLst>
          </p:cNvPr>
          <p:cNvGrpSpPr/>
          <p:nvPr/>
        </p:nvGrpSpPr>
        <p:grpSpPr>
          <a:xfrm>
            <a:off x="3968452" y="1982729"/>
            <a:ext cx="2031610" cy="714191"/>
            <a:chOff x="3939685" y="1646409"/>
            <a:chExt cx="2031610" cy="71419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93DB600-97F5-3E40-8D34-823C41A15FC0}"/>
                </a:ext>
              </a:extLst>
            </p:cNvPr>
            <p:cNvGrpSpPr/>
            <p:nvPr/>
          </p:nvGrpSpPr>
          <p:grpSpPr>
            <a:xfrm>
              <a:off x="3939685" y="1673776"/>
              <a:ext cx="2031610" cy="686824"/>
              <a:chOff x="3939685" y="1673776"/>
              <a:chExt cx="2031610" cy="686824"/>
            </a:xfrm>
          </p:grpSpPr>
          <p:sp>
            <p:nvSpPr>
              <p:cNvPr id="16" name="텍스트상자 13">
                <a:extLst>
                  <a:ext uri="{FF2B5EF4-FFF2-40B4-BE49-F238E27FC236}">
                    <a16:creationId xmlns:a16="http://schemas.microsoft.com/office/drawing/2014/main" id="{38ED7409-63BD-BA45-BA83-C241AE6DCB75}"/>
                  </a:ext>
                </a:extLst>
              </p:cNvPr>
              <p:cNvSpPr txBox="1"/>
              <p:nvPr/>
            </p:nvSpPr>
            <p:spPr>
              <a:xfrm>
                <a:off x="3939685" y="1960490"/>
                <a:ext cx="20316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ko-KR" sz="2000" b="1" dirty="0" smtClean="0">
                    <a:solidFill>
                      <a:srgbClr val="C8A273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Window 10</a:t>
                </a:r>
                <a:endParaRPr kumimoji="1" lang="ko-KR" altLang="en-US" sz="2000" b="1" dirty="0">
                  <a:solidFill>
                    <a:srgbClr val="C8A273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18" name="텍스트상자 12">
                <a:extLst>
                  <a:ext uri="{FF2B5EF4-FFF2-40B4-BE49-F238E27FC236}">
                    <a16:creationId xmlns:a16="http://schemas.microsoft.com/office/drawing/2014/main" id="{16577584-8939-264A-9516-69DE0410068D}"/>
                  </a:ext>
                </a:extLst>
              </p:cNvPr>
              <p:cNvSpPr txBox="1"/>
              <p:nvPr/>
            </p:nvSpPr>
            <p:spPr>
              <a:xfrm>
                <a:off x="4576579" y="1673776"/>
                <a:ext cx="13947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ko-KR" sz="2000" dirty="0" smtClean="0">
                    <a:solidFill>
                      <a:srgbClr val="C8A273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OS </a:t>
                </a:r>
                <a:endParaRPr kumimoji="1" lang="ko-KR" altLang="en-US" sz="2000" dirty="0">
                  <a:solidFill>
                    <a:srgbClr val="C8A273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</p:grpSp>
        <p:cxnSp>
          <p:nvCxnSpPr>
            <p:cNvPr id="15" name="직선 연결선[R] 19">
              <a:extLst>
                <a:ext uri="{FF2B5EF4-FFF2-40B4-BE49-F238E27FC236}">
                  <a16:creationId xmlns:a16="http://schemas.microsoft.com/office/drawing/2014/main" id="{A36615CA-5AD7-1942-A4E3-1E66E95B84D1}"/>
                </a:ext>
              </a:extLst>
            </p:cNvPr>
            <p:cNvCxnSpPr>
              <a:cxnSpLocks/>
            </p:cNvCxnSpPr>
            <p:nvPr/>
          </p:nvCxnSpPr>
          <p:spPr>
            <a:xfrm>
              <a:off x="3939685" y="1646409"/>
              <a:ext cx="0" cy="628161"/>
            </a:xfrm>
            <a:prstGeom prst="line">
              <a:avLst/>
            </a:prstGeom>
            <a:ln w="25400">
              <a:solidFill>
                <a:srgbClr val="C8A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018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1111</Words>
  <Application>Microsoft Office PowerPoint</Application>
  <PresentationFormat>와이드스크린</PresentationFormat>
  <Paragraphs>328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6" baseType="lpstr">
      <vt:lpstr>Aharoni</vt:lpstr>
      <vt:lpstr>CookieRunOTF Black</vt:lpstr>
      <vt:lpstr>THEFACESHOP INKLIPQUID</vt:lpstr>
      <vt:lpstr>맑은 고딕</vt:lpstr>
      <vt:lpstr>제주고딕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Eung Seon</dc:creator>
  <cp:lastModifiedBy>i</cp:lastModifiedBy>
  <cp:revision>139</cp:revision>
  <dcterms:created xsi:type="dcterms:W3CDTF">2018-06-07T11:13:31Z</dcterms:created>
  <dcterms:modified xsi:type="dcterms:W3CDTF">2023-09-20T01:57:12Z</dcterms:modified>
</cp:coreProperties>
</file>